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 id="2147483792" r:id="rId5"/>
    <p:sldMasterId id="2147483775" r:id="rId6"/>
  </p:sldMasterIdLst>
  <p:notesMasterIdLst>
    <p:notesMasterId r:id="rId27"/>
  </p:notesMasterIdLst>
  <p:handoutMasterIdLst>
    <p:handoutMasterId r:id="rId28"/>
  </p:handoutMasterIdLst>
  <p:sldIdLst>
    <p:sldId id="301" r:id="rId7"/>
    <p:sldId id="307" r:id="rId8"/>
    <p:sldId id="303" r:id="rId9"/>
    <p:sldId id="305" r:id="rId10"/>
    <p:sldId id="306" r:id="rId11"/>
    <p:sldId id="308" r:id="rId12"/>
    <p:sldId id="319" r:id="rId13"/>
    <p:sldId id="320" r:id="rId14"/>
    <p:sldId id="316" r:id="rId15"/>
    <p:sldId id="317" r:id="rId16"/>
    <p:sldId id="318" r:id="rId17"/>
    <p:sldId id="323" r:id="rId18"/>
    <p:sldId id="314" r:id="rId19"/>
    <p:sldId id="309" r:id="rId20"/>
    <p:sldId id="312" r:id="rId21"/>
    <p:sldId id="311" r:id="rId22"/>
    <p:sldId id="315" r:id="rId23"/>
    <p:sldId id="310" r:id="rId24"/>
    <p:sldId id="313" r:id="rId25"/>
    <p:sldId id="324" r:id="rId2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B94DFA79-4F9E-4839-A5ED-723A55A2D436}">
          <p14:sldIdLst>
            <p14:sldId id="301"/>
            <p14:sldId id="307"/>
            <p14:sldId id="303"/>
            <p14:sldId id="305"/>
            <p14:sldId id="306"/>
            <p14:sldId id="308"/>
            <p14:sldId id="319"/>
            <p14:sldId id="320"/>
            <p14:sldId id="316"/>
            <p14:sldId id="317"/>
            <p14:sldId id="318"/>
            <p14:sldId id="323"/>
            <p14:sldId id="314"/>
            <p14:sldId id="309"/>
            <p14:sldId id="312"/>
            <p14:sldId id="311"/>
            <p14:sldId id="315"/>
            <p14:sldId id="310"/>
            <p14:sldId id="313"/>
            <p14:sldId id="32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ïs Meester" initials="LM" lastIdx="6" clrIdx="0">
    <p:extLst>
      <p:ext uri="{19B8F6BF-5375-455C-9EA6-DF929625EA0E}">
        <p15:presenceInfo xmlns:p15="http://schemas.microsoft.com/office/powerpoint/2012/main" userId="S::LMEESTER@ggdhn.nl::2466eee3-a4dc-4ff8-b051-e1f7a42dc8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D234A"/>
    <a:srgbClr val="671E45"/>
    <a:srgbClr val="CCD303"/>
    <a:srgbClr val="BFE633"/>
    <a:srgbClr val="6C22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FEAA0F-F1D6-4AB3-85A3-CC4B9E9CD412}" v="30" dt="2021-05-16T13:53:59.13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1284"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n Laan" userId="86f455b2-781e-439e-a26a-9c1600dd09c4" providerId="ADAL" clId="{5DFEAA0F-F1D6-4AB3-85A3-CC4B9E9CD412}"/>
    <pc:docChg chg="undo custSel addSld delSld modSld sldOrd modSection">
      <pc:chgData name="Karin Laan" userId="86f455b2-781e-439e-a26a-9c1600dd09c4" providerId="ADAL" clId="{5DFEAA0F-F1D6-4AB3-85A3-CC4B9E9CD412}" dt="2021-05-17T09:17:56.843" v="13652" actId="20577"/>
      <pc:docMkLst>
        <pc:docMk/>
      </pc:docMkLst>
      <pc:sldChg chg="del">
        <pc:chgData name="Karin Laan" userId="86f455b2-781e-439e-a26a-9c1600dd09c4" providerId="ADAL" clId="{5DFEAA0F-F1D6-4AB3-85A3-CC4B9E9CD412}" dt="2021-05-12T12:23:13.951" v="6" actId="2696"/>
        <pc:sldMkLst>
          <pc:docMk/>
          <pc:sldMk cId="1448760492" sldId="298"/>
        </pc:sldMkLst>
      </pc:sldChg>
      <pc:sldChg chg="del">
        <pc:chgData name="Karin Laan" userId="86f455b2-781e-439e-a26a-9c1600dd09c4" providerId="ADAL" clId="{5DFEAA0F-F1D6-4AB3-85A3-CC4B9E9CD412}" dt="2021-05-12T12:23:21.030" v="7" actId="2696"/>
        <pc:sldMkLst>
          <pc:docMk/>
          <pc:sldMk cId="28408804" sldId="299"/>
        </pc:sldMkLst>
      </pc:sldChg>
      <pc:sldChg chg="modSp del mod ord">
        <pc:chgData name="Karin Laan" userId="86f455b2-781e-439e-a26a-9c1600dd09c4" providerId="ADAL" clId="{5DFEAA0F-F1D6-4AB3-85A3-CC4B9E9CD412}" dt="2021-05-12T13:49:06.413" v="2536" actId="2696"/>
        <pc:sldMkLst>
          <pc:docMk/>
          <pc:sldMk cId="518018621" sldId="300"/>
        </pc:sldMkLst>
        <pc:spChg chg="mod">
          <ac:chgData name="Karin Laan" userId="86f455b2-781e-439e-a26a-9c1600dd09c4" providerId="ADAL" clId="{5DFEAA0F-F1D6-4AB3-85A3-CC4B9E9CD412}" dt="2021-05-12T12:51:39.802" v="870" actId="6549"/>
          <ac:spMkLst>
            <pc:docMk/>
            <pc:sldMk cId="518018621" sldId="300"/>
            <ac:spMk id="2" creationId="{A8B76F23-6717-49A4-83D2-3860BB162AF4}"/>
          </ac:spMkLst>
        </pc:spChg>
        <pc:spChg chg="mod">
          <ac:chgData name="Karin Laan" userId="86f455b2-781e-439e-a26a-9c1600dd09c4" providerId="ADAL" clId="{5DFEAA0F-F1D6-4AB3-85A3-CC4B9E9CD412}" dt="2021-05-12T12:52:40.887" v="911" actId="20577"/>
          <ac:spMkLst>
            <pc:docMk/>
            <pc:sldMk cId="518018621" sldId="300"/>
            <ac:spMk id="3" creationId="{C1159069-E296-4255-AFE6-E3D725AB44E6}"/>
          </ac:spMkLst>
        </pc:spChg>
        <pc:spChg chg="mod">
          <ac:chgData name="Karin Laan" userId="86f455b2-781e-439e-a26a-9c1600dd09c4" providerId="ADAL" clId="{5DFEAA0F-F1D6-4AB3-85A3-CC4B9E9CD412}" dt="2021-05-12T12:49:45.974" v="792" actId="6549"/>
          <ac:spMkLst>
            <pc:docMk/>
            <pc:sldMk cId="518018621" sldId="300"/>
            <ac:spMk id="4" creationId="{7D432AFD-151B-43F7-94C7-0D8CDF8F5D88}"/>
          </ac:spMkLst>
        </pc:spChg>
        <pc:spChg chg="mod">
          <ac:chgData name="Karin Laan" userId="86f455b2-781e-439e-a26a-9c1600dd09c4" providerId="ADAL" clId="{5DFEAA0F-F1D6-4AB3-85A3-CC4B9E9CD412}" dt="2021-05-12T12:50:00.860" v="793" actId="6549"/>
          <ac:spMkLst>
            <pc:docMk/>
            <pc:sldMk cId="518018621" sldId="300"/>
            <ac:spMk id="5" creationId="{B31D0611-2CC6-45C3-87BE-90AA83CAF5CF}"/>
          </ac:spMkLst>
        </pc:spChg>
        <pc:graphicFrameChg chg="modGraphic">
          <ac:chgData name="Karin Laan" userId="86f455b2-781e-439e-a26a-9c1600dd09c4" providerId="ADAL" clId="{5DFEAA0F-F1D6-4AB3-85A3-CC4B9E9CD412}" dt="2021-05-12T12:52:10.896" v="910" actId="20577"/>
          <ac:graphicFrameMkLst>
            <pc:docMk/>
            <pc:sldMk cId="518018621" sldId="300"/>
            <ac:graphicFrameMk id="6" creationId="{6F7DC98E-901E-4995-B23C-A9326885CBDF}"/>
          </ac:graphicFrameMkLst>
        </pc:graphicFrameChg>
      </pc:sldChg>
      <pc:sldChg chg="addSp delSp modSp mod ord">
        <pc:chgData name="Karin Laan" userId="86f455b2-781e-439e-a26a-9c1600dd09c4" providerId="ADAL" clId="{5DFEAA0F-F1D6-4AB3-85A3-CC4B9E9CD412}" dt="2021-05-12T13:36:41.368" v="2334" actId="20577"/>
        <pc:sldMkLst>
          <pc:docMk/>
          <pc:sldMk cId="2147167823" sldId="301"/>
        </pc:sldMkLst>
        <pc:spChg chg="del">
          <ac:chgData name="Karin Laan" userId="86f455b2-781e-439e-a26a-9c1600dd09c4" providerId="ADAL" clId="{5DFEAA0F-F1D6-4AB3-85A3-CC4B9E9CD412}" dt="2021-05-12T12:30:26.568" v="97" actId="931"/>
          <ac:spMkLst>
            <pc:docMk/>
            <pc:sldMk cId="2147167823" sldId="301"/>
            <ac:spMk id="2" creationId="{31B489AE-CA87-45BB-84A7-16777BF7EFE0}"/>
          </ac:spMkLst>
        </pc:spChg>
        <pc:spChg chg="mod">
          <ac:chgData name="Karin Laan" userId="86f455b2-781e-439e-a26a-9c1600dd09c4" providerId="ADAL" clId="{5DFEAA0F-F1D6-4AB3-85A3-CC4B9E9CD412}" dt="2021-05-12T13:36:41.368" v="2334" actId="20577"/>
          <ac:spMkLst>
            <pc:docMk/>
            <pc:sldMk cId="2147167823" sldId="301"/>
            <ac:spMk id="3" creationId="{9720B5B4-2F33-4B24-8385-678B5563F4D9}"/>
          </ac:spMkLst>
        </pc:spChg>
        <pc:spChg chg="mod">
          <ac:chgData name="Karin Laan" userId="86f455b2-781e-439e-a26a-9c1600dd09c4" providerId="ADAL" clId="{5DFEAA0F-F1D6-4AB3-85A3-CC4B9E9CD412}" dt="2021-05-12T12:26:18.109" v="77" actId="6549"/>
          <ac:spMkLst>
            <pc:docMk/>
            <pc:sldMk cId="2147167823" sldId="301"/>
            <ac:spMk id="4" creationId="{3FDA0E17-2082-49F5-AD41-935BD952B647}"/>
          </ac:spMkLst>
        </pc:spChg>
        <pc:picChg chg="add mod">
          <ac:chgData name="Karin Laan" userId="86f455b2-781e-439e-a26a-9c1600dd09c4" providerId="ADAL" clId="{5DFEAA0F-F1D6-4AB3-85A3-CC4B9E9CD412}" dt="2021-05-12T12:30:26.568" v="97" actId="931"/>
          <ac:picMkLst>
            <pc:docMk/>
            <pc:sldMk cId="2147167823" sldId="301"/>
            <ac:picMk id="6" creationId="{7C81163E-E859-4664-A8B2-04237FCAD020}"/>
          </ac:picMkLst>
        </pc:picChg>
      </pc:sldChg>
      <pc:sldChg chg="del">
        <pc:chgData name="Karin Laan" userId="86f455b2-781e-439e-a26a-9c1600dd09c4" providerId="ADAL" clId="{5DFEAA0F-F1D6-4AB3-85A3-CC4B9E9CD412}" dt="2021-05-12T13:49:01.752" v="2535" actId="2696"/>
        <pc:sldMkLst>
          <pc:docMk/>
          <pc:sldMk cId="2772242262" sldId="302"/>
        </pc:sldMkLst>
      </pc:sldChg>
      <pc:sldChg chg="new del">
        <pc:chgData name="Karin Laan" userId="86f455b2-781e-439e-a26a-9c1600dd09c4" providerId="ADAL" clId="{5DFEAA0F-F1D6-4AB3-85A3-CC4B9E9CD412}" dt="2021-05-12T12:21:04.661" v="1" actId="2696"/>
        <pc:sldMkLst>
          <pc:docMk/>
          <pc:sldMk cId="1526247824" sldId="303"/>
        </pc:sldMkLst>
      </pc:sldChg>
      <pc:sldChg chg="modSp new mod ord">
        <pc:chgData name="Karin Laan" userId="86f455b2-781e-439e-a26a-9c1600dd09c4" providerId="ADAL" clId="{5DFEAA0F-F1D6-4AB3-85A3-CC4B9E9CD412}" dt="2021-05-16T10:20:24.483" v="8763" actId="20577"/>
        <pc:sldMkLst>
          <pc:docMk/>
          <pc:sldMk cId="3563468886" sldId="303"/>
        </pc:sldMkLst>
        <pc:spChg chg="mod">
          <ac:chgData name="Karin Laan" userId="86f455b2-781e-439e-a26a-9c1600dd09c4" providerId="ADAL" clId="{5DFEAA0F-F1D6-4AB3-85A3-CC4B9E9CD412}" dt="2021-05-12T12:32:30.569" v="159" actId="20577"/>
          <ac:spMkLst>
            <pc:docMk/>
            <pc:sldMk cId="3563468886" sldId="303"/>
            <ac:spMk id="2" creationId="{B68A5C2D-45C5-4564-9C1A-5B3FE2AFBB73}"/>
          </ac:spMkLst>
        </pc:spChg>
        <pc:spChg chg="mod">
          <ac:chgData name="Karin Laan" userId="86f455b2-781e-439e-a26a-9c1600dd09c4" providerId="ADAL" clId="{5DFEAA0F-F1D6-4AB3-85A3-CC4B9E9CD412}" dt="2021-05-16T10:20:24.483" v="8763" actId="20577"/>
          <ac:spMkLst>
            <pc:docMk/>
            <pc:sldMk cId="3563468886" sldId="303"/>
            <ac:spMk id="3" creationId="{CD280B56-1113-48A2-A522-89E1AC662B88}"/>
          </ac:spMkLst>
        </pc:spChg>
      </pc:sldChg>
      <pc:sldChg chg="modSp new del mod ord">
        <pc:chgData name="Karin Laan" userId="86f455b2-781e-439e-a26a-9c1600dd09c4" providerId="ADAL" clId="{5DFEAA0F-F1D6-4AB3-85A3-CC4B9E9CD412}" dt="2021-05-12T13:45:45.918" v="2493" actId="2696"/>
        <pc:sldMkLst>
          <pc:docMk/>
          <pc:sldMk cId="1751826243" sldId="304"/>
        </pc:sldMkLst>
        <pc:spChg chg="mod">
          <ac:chgData name="Karin Laan" userId="86f455b2-781e-439e-a26a-9c1600dd09c4" providerId="ADAL" clId="{5DFEAA0F-F1D6-4AB3-85A3-CC4B9E9CD412}" dt="2021-05-12T13:45:13.384" v="2458" actId="27636"/>
          <ac:spMkLst>
            <pc:docMk/>
            <pc:sldMk cId="1751826243" sldId="304"/>
            <ac:spMk id="2" creationId="{C8DB4840-6BA1-4C1A-AD36-B21B817997F7}"/>
          </ac:spMkLst>
        </pc:spChg>
        <pc:spChg chg="mod">
          <ac:chgData name="Karin Laan" userId="86f455b2-781e-439e-a26a-9c1600dd09c4" providerId="ADAL" clId="{5DFEAA0F-F1D6-4AB3-85A3-CC4B9E9CD412}" dt="2021-05-12T13:45:30.790" v="2490" actId="27636"/>
          <ac:spMkLst>
            <pc:docMk/>
            <pc:sldMk cId="1751826243" sldId="304"/>
            <ac:spMk id="3" creationId="{0F8EA10D-FEF2-4F6D-B737-C9F20034AA47}"/>
          </ac:spMkLst>
        </pc:spChg>
      </pc:sldChg>
      <pc:sldChg chg="modSp new del mod">
        <pc:chgData name="Karin Laan" userId="86f455b2-781e-439e-a26a-9c1600dd09c4" providerId="ADAL" clId="{5DFEAA0F-F1D6-4AB3-85A3-CC4B9E9CD412}" dt="2021-05-12T12:32:14.713" v="133" actId="2696"/>
        <pc:sldMkLst>
          <pc:docMk/>
          <pc:sldMk cId="553024497" sldId="305"/>
        </pc:sldMkLst>
        <pc:spChg chg="mod">
          <ac:chgData name="Karin Laan" userId="86f455b2-781e-439e-a26a-9c1600dd09c4" providerId="ADAL" clId="{5DFEAA0F-F1D6-4AB3-85A3-CC4B9E9CD412}" dt="2021-05-12T12:32:07.369" v="132" actId="20577"/>
          <ac:spMkLst>
            <pc:docMk/>
            <pc:sldMk cId="553024497" sldId="305"/>
            <ac:spMk id="3" creationId="{57E3BB85-697D-49B7-9A0C-10D071988BFD}"/>
          </ac:spMkLst>
        </pc:spChg>
      </pc:sldChg>
      <pc:sldChg chg="modSp new mod">
        <pc:chgData name="Karin Laan" userId="86f455b2-781e-439e-a26a-9c1600dd09c4" providerId="ADAL" clId="{5DFEAA0F-F1D6-4AB3-85A3-CC4B9E9CD412}" dt="2021-05-16T13:39:55.050" v="13294" actId="27636"/>
        <pc:sldMkLst>
          <pc:docMk/>
          <pc:sldMk cId="2339718451" sldId="305"/>
        </pc:sldMkLst>
        <pc:spChg chg="mod">
          <ac:chgData name="Karin Laan" userId="86f455b2-781e-439e-a26a-9c1600dd09c4" providerId="ADAL" clId="{5DFEAA0F-F1D6-4AB3-85A3-CC4B9E9CD412}" dt="2021-05-15T17:56:17.493" v="7305" actId="20577"/>
          <ac:spMkLst>
            <pc:docMk/>
            <pc:sldMk cId="2339718451" sldId="305"/>
            <ac:spMk id="2" creationId="{E88AC47F-3E37-437E-858B-522E1F2CF576}"/>
          </ac:spMkLst>
        </pc:spChg>
        <pc:spChg chg="mod">
          <ac:chgData name="Karin Laan" userId="86f455b2-781e-439e-a26a-9c1600dd09c4" providerId="ADAL" clId="{5DFEAA0F-F1D6-4AB3-85A3-CC4B9E9CD412}" dt="2021-05-16T13:39:55.050" v="13294" actId="27636"/>
          <ac:spMkLst>
            <pc:docMk/>
            <pc:sldMk cId="2339718451" sldId="305"/>
            <ac:spMk id="3" creationId="{3DF83A68-9F0D-47EE-AF4F-B7B5C3CBF5D4}"/>
          </ac:spMkLst>
        </pc:spChg>
      </pc:sldChg>
      <pc:sldChg chg="modSp new mod">
        <pc:chgData name="Karin Laan" userId="86f455b2-781e-439e-a26a-9c1600dd09c4" providerId="ADAL" clId="{5DFEAA0F-F1D6-4AB3-85A3-CC4B9E9CD412}" dt="2021-05-16T13:42:02.446" v="13367" actId="20577"/>
        <pc:sldMkLst>
          <pc:docMk/>
          <pc:sldMk cId="2825009660" sldId="306"/>
        </pc:sldMkLst>
        <pc:spChg chg="mod">
          <ac:chgData name="Karin Laan" userId="86f455b2-781e-439e-a26a-9c1600dd09c4" providerId="ADAL" clId="{5DFEAA0F-F1D6-4AB3-85A3-CC4B9E9CD412}" dt="2021-05-12T16:01:03.930" v="5998" actId="27636"/>
          <ac:spMkLst>
            <pc:docMk/>
            <pc:sldMk cId="2825009660" sldId="306"/>
            <ac:spMk id="2" creationId="{399E512B-1C99-4AEE-9338-7BE24E56755D}"/>
          </ac:spMkLst>
        </pc:spChg>
        <pc:spChg chg="mod">
          <ac:chgData name="Karin Laan" userId="86f455b2-781e-439e-a26a-9c1600dd09c4" providerId="ADAL" clId="{5DFEAA0F-F1D6-4AB3-85A3-CC4B9E9CD412}" dt="2021-05-16T13:42:02.446" v="13367" actId="20577"/>
          <ac:spMkLst>
            <pc:docMk/>
            <pc:sldMk cId="2825009660" sldId="306"/>
            <ac:spMk id="3" creationId="{37F3FCA8-9A42-4134-AB19-BF1A9187462C}"/>
          </ac:spMkLst>
        </pc:spChg>
      </pc:sldChg>
      <pc:sldChg chg="modSp new mod">
        <pc:chgData name="Karin Laan" userId="86f455b2-781e-439e-a26a-9c1600dd09c4" providerId="ADAL" clId="{5DFEAA0F-F1D6-4AB3-85A3-CC4B9E9CD412}" dt="2021-05-15T16:15:44.166" v="6362" actId="20577"/>
        <pc:sldMkLst>
          <pc:docMk/>
          <pc:sldMk cId="3266121532" sldId="307"/>
        </pc:sldMkLst>
        <pc:spChg chg="mod">
          <ac:chgData name="Karin Laan" userId="86f455b2-781e-439e-a26a-9c1600dd09c4" providerId="ADAL" clId="{5DFEAA0F-F1D6-4AB3-85A3-CC4B9E9CD412}" dt="2021-05-15T16:15:44.166" v="6362" actId="20577"/>
          <ac:spMkLst>
            <pc:docMk/>
            <pc:sldMk cId="3266121532" sldId="307"/>
            <ac:spMk id="2" creationId="{006821A1-3301-48EA-9455-D905F0A9F4A9}"/>
          </ac:spMkLst>
        </pc:spChg>
        <pc:spChg chg="mod">
          <ac:chgData name="Karin Laan" userId="86f455b2-781e-439e-a26a-9c1600dd09c4" providerId="ADAL" clId="{5DFEAA0F-F1D6-4AB3-85A3-CC4B9E9CD412}" dt="2021-05-12T13:37:07.726" v="2340" actId="313"/>
          <ac:spMkLst>
            <pc:docMk/>
            <pc:sldMk cId="3266121532" sldId="307"/>
            <ac:spMk id="3" creationId="{29C2885A-4B9A-4519-AFAD-6BEA051336CA}"/>
          </ac:spMkLst>
        </pc:spChg>
        <pc:spChg chg="mod">
          <ac:chgData name="Karin Laan" userId="86f455b2-781e-439e-a26a-9c1600dd09c4" providerId="ADAL" clId="{5DFEAA0F-F1D6-4AB3-85A3-CC4B9E9CD412}" dt="2021-05-12T13:35:45.278" v="2318" actId="20577"/>
          <ac:spMkLst>
            <pc:docMk/>
            <pc:sldMk cId="3266121532" sldId="307"/>
            <ac:spMk id="4" creationId="{92169AB8-556D-40F6-BDBB-8DF911B15332}"/>
          </ac:spMkLst>
        </pc:spChg>
        <pc:spChg chg="mod">
          <ac:chgData name="Karin Laan" userId="86f455b2-781e-439e-a26a-9c1600dd09c4" providerId="ADAL" clId="{5DFEAA0F-F1D6-4AB3-85A3-CC4B9E9CD412}" dt="2021-05-12T13:46:09.976" v="2502" actId="20577"/>
          <ac:spMkLst>
            <pc:docMk/>
            <pc:sldMk cId="3266121532" sldId="307"/>
            <ac:spMk id="5" creationId="{50453AB5-6DA3-45D9-BB70-86AD9DA583FD}"/>
          </ac:spMkLst>
        </pc:spChg>
      </pc:sldChg>
      <pc:sldChg chg="modSp new mod">
        <pc:chgData name="Karin Laan" userId="86f455b2-781e-439e-a26a-9c1600dd09c4" providerId="ADAL" clId="{5DFEAA0F-F1D6-4AB3-85A3-CC4B9E9CD412}" dt="2021-05-16T13:42:36.387" v="13391" actId="20577"/>
        <pc:sldMkLst>
          <pc:docMk/>
          <pc:sldMk cId="222245502" sldId="308"/>
        </pc:sldMkLst>
        <pc:spChg chg="mod">
          <ac:chgData name="Karin Laan" userId="86f455b2-781e-439e-a26a-9c1600dd09c4" providerId="ADAL" clId="{5DFEAA0F-F1D6-4AB3-85A3-CC4B9E9CD412}" dt="2021-05-16T10:57:31.010" v="10186" actId="20577"/>
          <ac:spMkLst>
            <pc:docMk/>
            <pc:sldMk cId="222245502" sldId="308"/>
            <ac:spMk id="2" creationId="{D4ABAD85-E14E-4C21-849A-5A08EABB8130}"/>
          </ac:spMkLst>
        </pc:spChg>
        <pc:spChg chg="mod">
          <ac:chgData name="Karin Laan" userId="86f455b2-781e-439e-a26a-9c1600dd09c4" providerId="ADAL" clId="{5DFEAA0F-F1D6-4AB3-85A3-CC4B9E9CD412}" dt="2021-05-16T13:42:36.387" v="13391" actId="20577"/>
          <ac:spMkLst>
            <pc:docMk/>
            <pc:sldMk cId="222245502" sldId="308"/>
            <ac:spMk id="3" creationId="{53626587-7441-4148-BB2E-680005983A12}"/>
          </ac:spMkLst>
        </pc:spChg>
      </pc:sldChg>
      <pc:sldChg chg="modSp new mod">
        <pc:chgData name="Karin Laan" userId="86f455b2-781e-439e-a26a-9c1600dd09c4" providerId="ADAL" clId="{5DFEAA0F-F1D6-4AB3-85A3-CC4B9E9CD412}" dt="2021-05-16T13:07:39.738" v="12435" actId="20577"/>
        <pc:sldMkLst>
          <pc:docMk/>
          <pc:sldMk cId="83364169" sldId="309"/>
        </pc:sldMkLst>
        <pc:spChg chg="mod">
          <ac:chgData name="Karin Laan" userId="86f455b2-781e-439e-a26a-9c1600dd09c4" providerId="ADAL" clId="{5DFEAA0F-F1D6-4AB3-85A3-CC4B9E9CD412}" dt="2021-05-16T13:07:39.738" v="12435" actId="20577"/>
          <ac:spMkLst>
            <pc:docMk/>
            <pc:sldMk cId="83364169" sldId="309"/>
            <ac:spMk id="2" creationId="{DB94611B-1F1D-4251-80AD-E68713939FFE}"/>
          </ac:spMkLst>
        </pc:spChg>
        <pc:spChg chg="mod">
          <ac:chgData name="Karin Laan" userId="86f455b2-781e-439e-a26a-9c1600dd09c4" providerId="ADAL" clId="{5DFEAA0F-F1D6-4AB3-85A3-CC4B9E9CD412}" dt="2021-05-16T12:58:38.962" v="12122" actId="20577"/>
          <ac:spMkLst>
            <pc:docMk/>
            <pc:sldMk cId="83364169" sldId="309"/>
            <ac:spMk id="3" creationId="{B8698EC1-85DC-4139-B05C-15EBD8B854C9}"/>
          </ac:spMkLst>
        </pc:spChg>
      </pc:sldChg>
      <pc:sldChg chg="modSp new mod">
        <pc:chgData name="Karin Laan" userId="86f455b2-781e-439e-a26a-9c1600dd09c4" providerId="ADAL" clId="{5DFEAA0F-F1D6-4AB3-85A3-CC4B9E9CD412}" dt="2021-05-16T13:03:09.916" v="12373" actId="20577"/>
        <pc:sldMkLst>
          <pc:docMk/>
          <pc:sldMk cId="693287946" sldId="310"/>
        </pc:sldMkLst>
        <pc:spChg chg="mod">
          <ac:chgData name="Karin Laan" userId="86f455b2-781e-439e-a26a-9c1600dd09c4" providerId="ADAL" clId="{5DFEAA0F-F1D6-4AB3-85A3-CC4B9E9CD412}" dt="2021-05-15T18:01:53.925" v="7663" actId="20577"/>
          <ac:spMkLst>
            <pc:docMk/>
            <pc:sldMk cId="693287946" sldId="310"/>
            <ac:spMk id="2" creationId="{FA56214F-7B84-4EE5-866E-402FC1F53BEC}"/>
          </ac:spMkLst>
        </pc:spChg>
        <pc:spChg chg="mod">
          <ac:chgData name="Karin Laan" userId="86f455b2-781e-439e-a26a-9c1600dd09c4" providerId="ADAL" clId="{5DFEAA0F-F1D6-4AB3-85A3-CC4B9E9CD412}" dt="2021-05-16T13:03:09.916" v="12373" actId="20577"/>
          <ac:spMkLst>
            <pc:docMk/>
            <pc:sldMk cId="693287946" sldId="310"/>
            <ac:spMk id="3" creationId="{EBE0A1D1-54D5-4612-B39F-4CA8278530AE}"/>
          </ac:spMkLst>
        </pc:spChg>
      </pc:sldChg>
      <pc:sldChg chg="modSp new mod">
        <pc:chgData name="Karin Laan" userId="86f455b2-781e-439e-a26a-9c1600dd09c4" providerId="ADAL" clId="{5DFEAA0F-F1D6-4AB3-85A3-CC4B9E9CD412}" dt="2021-05-16T13:54:10.811" v="13639" actId="20577"/>
        <pc:sldMkLst>
          <pc:docMk/>
          <pc:sldMk cId="3382825040" sldId="311"/>
        </pc:sldMkLst>
        <pc:spChg chg="mod">
          <ac:chgData name="Karin Laan" userId="86f455b2-781e-439e-a26a-9c1600dd09c4" providerId="ADAL" clId="{5DFEAA0F-F1D6-4AB3-85A3-CC4B9E9CD412}" dt="2021-05-15T20:42:26.013" v="8578" actId="20577"/>
          <ac:spMkLst>
            <pc:docMk/>
            <pc:sldMk cId="3382825040" sldId="311"/>
            <ac:spMk id="2" creationId="{04893DF7-3365-4AFE-84A3-E2BAEA42D99C}"/>
          </ac:spMkLst>
        </pc:spChg>
        <pc:spChg chg="mod">
          <ac:chgData name="Karin Laan" userId="86f455b2-781e-439e-a26a-9c1600dd09c4" providerId="ADAL" clId="{5DFEAA0F-F1D6-4AB3-85A3-CC4B9E9CD412}" dt="2021-05-16T13:54:10.811" v="13639" actId="20577"/>
          <ac:spMkLst>
            <pc:docMk/>
            <pc:sldMk cId="3382825040" sldId="311"/>
            <ac:spMk id="3" creationId="{D48821A0-4B0C-4F46-B2B7-2AD031ED4A2F}"/>
          </ac:spMkLst>
        </pc:spChg>
      </pc:sldChg>
      <pc:sldChg chg="modSp new mod">
        <pc:chgData name="Karin Laan" userId="86f455b2-781e-439e-a26a-9c1600dd09c4" providerId="ADAL" clId="{5DFEAA0F-F1D6-4AB3-85A3-CC4B9E9CD412}" dt="2021-05-16T13:07:28.896" v="12422" actId="20577"/>
        <pc:sldMkLst>
          <pc:docMk/>
          <pc:sldMk cId="3180127367" sldId="312"/>
        </pc:sldMkLst>
        <pc:spChg chg="mod">
          <ac:chgData name="Karin Laan" userId="86f455b2-781e-439e-a26a-9c1600dd09c4" providerId="ADAL" clId="{5DFEAA0F-F1D6-4AB3-85A3-CC4B9E9CD412}" dt="2021-05-16T13:07:28.896" v="12422" actId="20577"/>
          <ac:spMkLst>
            <pc:docMk/>
            <pc:sldMk cId="3180127367" sldId="312"/>
            <ac:spMk id="2" creationId="{82D6A218-C4EB-45CD-A4B1-C3DED65A04A8}"/>
          </ac:spMkLst>
        </pc:spChg>
        <pc:spChg chg="mod">
          <ac:chgData name="Karin Laan" userId="86f455b2-781e-439e-a26a-9c1600dd09c4" providerId="ADAL" clId="{5DFEAA0F-F1D6-4AB3-85A3-CC4B9E9CD412}" dt="2021-05-16T12:59:56.489" v="12131" actId="20577"/>
          <ac:spMkLst>
            <pc:docMk/>
            <pc:sldMk cId="3180127367" sldId="312"/>
            <ac:spMk id="3" creationId="{7CF6A233-42B5-4AEE-AE21-6BAC4D9C4561}"/>
          </ac:spMkLst>
        </pc:spChg>
      </pc:sldChg>
      <pc:sldChg chg="modSp new mod">
        <pc:chgData name="Karin Laan" userId="86f455b2-781e-439e-a26a-9c1600dd09c4" providerId="ADAL" clId="{5DFEAA0F-F1D6-4AB3-85A3-CC4B9E9CD412}" dt="2021-05-16T13:03:41.546" v="12386" actId="20577"/>
        <pc:sldMkLst>
          <pc:docMk/>
          <pc:sldMk cId="1452299080" sldId="313"/>
        </pc:sldMkLst>
        <pc:spChg chg="mod">
          <ac:chgData name="Karin Laan" userId="86f455b2-781e-439e-a26a-9c1600dd09c4" providerId="ADAL" clId="{5DFEAA0F-F1D6-4AB3-85A3-CC4B9E9CD412}" dt="2021-05-15T18:01:44.910" v="7659" actId="20577"/>
          <ac:spMkLst>
            <pc:docMk/>
            <pc:sldMk cId="1452299080" sldId="313"/>
            <ac:spMk id="2" creationId="{A9FA4529-064A-4E70-82A7-6BFF585E998C}"/>
          </ac:spMkLst>
        </pc:spChg>
        <pc:spChg chg="mod">
          <ac:chgData name="Karin Laan" userId="86f455b2-781e-439e-a26a-9c1600dd09c4" providerId="ADAL" clId="{5DFEAA0F-F1D6-4AB3-85A3-CC4B9E9CD412}" dt="2021-05-16T13:03:41.546" v="12386" actId="20577"/>
          <ac:spMkLst>
            <pc:docMk/>
            <pc:sldMk cId="1452299080" sldId="313"/>
            <ac:spMk id="3" creationId="{DAAC4D27-5909-4389-87A7-FFC021D0C072}"/>
          </ac:spMkLst>
        </pc:spChg>
      </pc:sldChg>
      <pc:sldChg chg="modSp new mod">
        <pc:chgData name="Karin Laan" userId="86f455b2-781e-439e-a26a-9c1600dd09c4" providerId="ADAL" clId="{5DFEAA0F-F1D6-4AB3-85A3-CC4B9E9CD412}" dt="2021-05-17T09:17:56.843" v="13652" actId="20577"/>
        <pc:sldMkLst>
          <pc:docMk/>
          <pc:sldMk cId="788138084" sldId="314"/>
        </pc:sldMkLst>
        <pc:spChg chg="mod">
          <ac:chgData name="Karin Laan" userId="86f455b2-781e-439e-a26a-9c1600dd09c4" providerId="ADAL" clId="{5DFEAA0F-F1D6-4AB3-85A3-CC4B9E9CD412}" dt="2021-05-16T10:57:02.992" v="10177" actId="20577"/>
          <ac:spMkLst>
            <pc:docMk/>
            <pc:sldMk cId="788138084" sldId="314"/>
            <ac:spMk id="2" creationId="{B88CA58E-FE76-4C1B-B095-C85CEAD8D738}"/>
          </ac:spMkLst>
        </pc:spChg>
        <pc:spChg chg="mod">
          <ac:chgData name="Karin Laan" userId="86f455b2-781e-439e-a26a-9c1600dd09c4" providerId="ADAL" clId="{5DFEAA0F-F1D6-4AB3-85A3-CC4B9E9CD412}" dt="2021-05-17T09:17:56.843" v="13652" actId="20577"/>
          <ac:spMkLst>
            <pc:docMk/>
            <pc:sldMk cId="788138084" sldId="314"/>
            <ac:spMk id="3" creationId="{78BE3DEC-8A8F-4EB8-BD41-7F909D6F8F7E}"/>
          </ac:spMkLst>
        </pc:spChg>
      </pc:sldChg>
      <pc:sldChg chg="modSp new mod">
        <pc:chgData name="Karin Laan" userId="86f455b2-781e-439e-a26a-9c1600dd09c4" providerId="ADAL" clId="{5DFEAA0F-F1D6-4AB3-85A3-CC4B9E9CD412}" dt="2021-05-16T13:16:01.044" v="12912" actId="5793"/>
        <pc:sldMkLst>
          <pc:docMk/>
          <pc:sldMk cId="4184811261" sldId="315"/>
        </pc:sldMkLst>
        <pc:spChg chg="mod">
          <ac:chgData name="Karin Laan" userId="86f455b2-781e-439e-a26a-9c1600dd09c4" providerId="ADAL" clId="{5DFEAA0F-F1D6-4AB3-85A3-CC4B9E9CD412}" dt="2021-05-15T20:42:36.394" v="8595" actId="20577"/>
          <ac:spMkLst>
            <pc:docMk/>
            <pc:sldMk cId="4184811261" sldId="315"/>
            <ac:spMk id="2" creationId="{FDC84446-A427-414C-9E54-142960945DAF}"/>
          </ac:spMkLst>
        </pc:spChg>
        <pc:spChg chg="mod">
          <ac:chgData name="Karin Laan" userId="86f455b2-781e-439e-a26a-9c1600dd09c4" providerId="ADAL" clId="{5DFEAA0F-F1D6-4AB3-85A3-CC4B9E9CD412}" dt="2021-05-16T13:16:01.044" v="12912" actId="5793"/>
          <ac:spMkLst>
            <pc:docMk/>
            <pc:sldMk cId="4184811261" sldId="315"/>
            <ac:spMk id="3" creationId="{A1953DB8-3DDB-4500-89CC-319F76AD318C}"/>
          </ac:spMkLst>
        </pc:spChg>
      </pc:sldChg>
      <pc:sldChg chg="modSp new mod">
        <pc:chgData name="Karin Laan" userId="86f455b2-781e-439e-a26a-9c1600dd09c4" providerId="ADAL" clId="{5DFEAA0F-F1D6-4AB3-85A3-CC4B9E9CD412}" dt="2021-05-16T13:46:53.966" v="13461" actId="20577"/>
        <pc:sldMkLst>
          <pc:docMk/>
          <pc:sldMk cId="2874960015" sldId="316"/>
        </pc:sldMkLst>
        <pc:spChg chg="mod">
          <ac:chgData name="Karin Laan" userId="86f455b2-781e-439e-a26a-9c1600dd09c4" providerId="ADAL" clId="{5DFEAA0F-F1D6-4AB3-85A3-CC4B9E9CD412}" dt="2021-05-16T11:05:09.254" v="10663" actId="20577"/>
          <ac:spMkLst>
            <pc:docMk/>
            <pc:sldMk cId="2874960015" sldId="316"/>
            <ac:spMk id="2" creationId="{252EC0E3-FEEE-4754-ACE3-95C39CA539BD}"/>
          </ac:spMkLst>
        </pc:spChg>
        <pc:spChg chg="mod">
          <ac:chgData name="Karin Laan" userId="86f455b2-781e-439e-a26a-9c1600dd09c4" providerId="ADAL" clId="{5DFEAA0F-F1D6-4AB3-85A3-CC4B9E9CD412}" dt="2021-05-16T13:46:53.966" v="13461" actId="20577"/>
          <ac:spMkLst>
            <pc:docMk/>
            <pc:sldMk cId="2874960015" sldId="316"/>
            <ac:spMk id="3" creationId="{D12F60B0-AA7D-4900-BDF9-638227A4FA7E}"/>
          </ac:spMkLst>
        </pc:spChg>
      </pc:sldChg>
      <pc:sldChg chg="modSp new mod">
        <pc:chgData name="Karin Laan" userId="86f455b2-781e-439e-a26a-9c1600dd09c4" providerId="ADAL" clId="{5DFEAA0F-F1D6-4AB3-85A3-CC4B9E9CD412}" dt="2021-05-16T13:48:01.744" v="13508" actId="6549"/>
        <pc:sldMkLst>
          <pc:docMk/>
          <pc:sldMk cId="187280404" sldId="317"/>
        </pc:sldMkLst>
        <pc:spChg chg="mod">
          <ac:chgData name="Karin Laan" userId="86f455b2-781e-439e-a26a-9c1600dd09c4" providerId="ADAL" clId="{5DFEAA0F-F1D6-4AB3-85A3-CC4B9E9CD412}" dt="2021-05-16T11:06:08.801" v="10671" actId="20577"/>
          <ac:spMkLst>
            <pc:docMk/>
            <pc:sldMk cId="187280404" sldId="317"/>
            <ac:spMk id="2" creationId="{2D094BAE-73F6-447C-A2BD-68A6ACA422AC}"/>
          </ac:spMkLst>
        </pc:spChg>
        <pc:spChg chg="mod">
          <ac:chgData name="Karin Laan" userId="86f455b2-781e-439e-a26a-9c1600dd09c4" providerId="ADAL" clId="{5DFEAA0F-F1D6-4AB3-85A3-CC4B9E9CD412}" dt="2021-05-16T13:48:01.744" v="13508" actId="6549"/>
          <ac:spMkLst>
            <pc:docMk/>
            <pc:sldMk cId="187280404" sldId="317"/>
            <ac:spMk id="3" creationId="{9869EA45-FE5D-4BEB-9579-6E9FB8F13A8B}"/>
          </ac:spMkLst>
        </pc:spChg>
      </pc:sldChg>
      <pc:sldChg chg="modSp new mod ord">
        <pc:chgData name="Karin Laan" userId="86f455b2-781e-439e-a26a-9c1600dd09c4" providerId="ADAL" clId="{5DFEAA0F-F1D6-4AB3-85A3-CC4B9E9CD412}" dt="2021-05-16T13:48:47.372" v="13532" actId="20577"/>
        <pc:sldMkLst>
          <pc:docMk/>
          <pc:sldMk cId="3261808124" sldId="318"/>
        </pc:sldMkLst>
        <pc:spChg chg="mod">
          <ac:chgData name="Karin Laan" userId="86f455b2-781e-439e-a26a-9c1600dd09c4" providerId="ADAL" clId="{5DFEAA0F-F1D6-4AB3-85A3-CC4B9E9CD412}" dt="2021-05-16T11:06:13.896" v="10673" actId="20577"/>
          <ac:spMkLst>
            <pc:docMk/>
            <pc:sldMk cId="3261808124" sldId="318"/>
            <ac:spMk id="2" creationId="{530432A9-9008-4AB8-8317-0167D7229036}"/>
          </ac:spMkLst>
        </pc:spChg>
        <pc:spChg chg="mod">
          <ac:chgData name="Karin Laan" userId="86f455b2-781e-439e-a26a-9c1600dd09c4" providerId="ADAL" clId="{5DFEAA0F-F1D6-4AB3-85A3-CC4B9E9CD412}" dt="2021-05-16T13:48:47.372" v="13532" actId="20577"/>
          <ac:spMkLst>
            <pc:docMk/>
            <pc:sldMk cId="3261808124" sldId="318"/>
            <ac:spMk id="3" creationId="{C3D53201-B021-4414-9817-554520BF075F}"/>
          </ac:spMkLst>
        </pc:spChg>
      </pc:sldChg>
      <pc:sldChg chg="modSp new mod">
        <pc:chgData name="Karin Laan" userId="86f455b2-781e-439e-a26a-9c1600dd09c4" providerId="ADAL" clId="{5DFEAA0F-F1D6-4AB3-85A3-CC4B9E9CD412}" dt="2021-05-16T11:09:47.204" v="10850" actId="20577"/>
        <pc:sldMkLst>
          <pc:docMk/>
          <pc:sldMk cId="2142637214" sldId="319"/>
        </pc:sldMkLst>
        <pc:spChg chg="mod">
          <ac:chgData name="Karin Laan" userId="86f455b2-781e-439e-a26a-9c1600dd09c4" providerId="ADAL" clId="{5DFEAA0F-F1D6-4AB3-85A3-CC4B9E9CD412}" dt="2021-05-16T10:57:46.426" v="10193" actId="20577"/>
          <ac:spMkLst>
            <pc:docMk/>
            <pc:sldMk cId="2142637214" sldId="319"/>
            <ac:spMk id="2" creationId="{B55FC557-9591-425E-8A13-23F9EBB70631}"/>
          </ac:spMkLst>
        </pc:spChg>
        <pc:spChg chg="mod">
          <ac:chgData name="Karin Laan" userId="86f455b2-781e-439e-a26a-9c1600dd09c4" providerId="ADAL" clId="{5DFEAA0F-F1D6-4AB3-85A3-CC4B9E9CD412}" dt="2021-05-16T11:09:47.204" v="10850" actId="20577"/>
          <ac:spMkLst>
            <pc:docMk/>
            <pc:sldMk cId="2142637214" sldId="319"/>
            <ac:spMk id="3" creationId="{FE71FCEC-5AA6-4424-A656-BBD7C498164D}"/>
          </ac:spMkLst>
        </pc:spChg>
      </pc:sldChg>
      <pc:sldChg chg="modSp new mod">
        <pc:chgData name="Karin Laan" userId="86f455b2-781e-439e-a26a-9c1600dd09c4" providerId="ADAL" clId="{5DFEAA0F-F1D6-4AB3-85A3-CC4B9E9CD412}" dt="2021-05-16T13:44:50.622" v="13416" actId="5793"/>
        <pc:sldMkLst>
          <pc:docMk/>
          <pc:sldMk cId="2447433784" sldId="320"/>
        </pc:sldMkLst>
        <pc:spChg chg="mod">
          <ac:chgData name="Karin Laan" userId="86f455b2-781e-439e-a26a-9c1600dd09c4" providerId="ADAL" clId="{5DFEAA0F-F1D6-4AB3-85A3-CC4B9E9CD412}" dt="2021-05-16T11:05:04.980" v="10661" actId="20577"/>
          <ac:spMkLst>
            <pc:docMk/>
            <pc:sldMk cId="2447433784" sldId="320"/>
            <ac:spMk id="2" creationId="{D802901E-85AB-45E7-AA62-7494A441B404}"/>
          </ac:spMkLst>
        </pc:spChg>
        <pc:spChg chg="mod">
          <ac:chgData name="Karin Laan" userId="86f455b2-781e-439e-a26a-9c1600dd09c4" providerId="ADAL" clId="{5DFEAA0F-F1D6-4AB3-85A3-CC4B9E9CD412}" dt="2021-05-16T13:44:50.622" v="13416" actId="5793"/>
          <ac:spMkLst>
            <pc:docMk/>
            <pc:sldMk cId="2447433784" sldId="320"/>
            <ac:spMk id="3" creationId="{361C9BD6-7C38-4998-A358-079663742340}"/>
          </ac:spMkLst>
        </pc:spChg>
      </pc:sldChg>
      <pc:sldChg chg="new del">
        <pc:chgData name="Karin Laan" userId="86f455b2-781e-439e-a26a-9c1600dd09c4" providerId="ADAL" clId="{5DFEAA0F-F1D6-4AB3-85A3-CC4B9E9CD412}" dt="2021-05-16T13:17:37.982" v="12913" actId="2696"/>
        <pc:sldMkLst>
          <pc:docMk/>
          <pc:sldMk cId="944661364" sldId="321"/>
        </pc:sldMkLst>
      </pc:sldChg>
      <pc:sldChg chg="modSp new del mod">
        <pc:chgData name="Karin Laan" userId="86f455b2-781e-439e-a26a-9c1600dd09c4" providerId="ADAL" clId="{5DFEAA0F-F1D6-4AB3-85A3-CC4B9E9CD412}" dt="2021-05-16T13:15:40.092" v="12896" actId="2696"/>
        <pc:sldMkLst>
          <pc:docMk/>
          <pc:sldMk cId="4078746229" sldId="322"/>
        </pc:sldMkLst>
        <pc:spChg chg="mod">
          <ac:chgData name="Karin Laan" userId="86f455b2-781e-439e-a26a-9c1600dd09c4" providerId="ADAL" clId="{5DFEAA0F-F1D6-4AB3-85A3-CC4B9E9CD412}" dt="2021-05-16T13:07:15.142" v="12409" actId="20577"/>
          <ac:spMkLst>
            <pc:docMk/>
            <pc:sldMk cId="4078746229" sldId="322"/>
            <ac:spMk id="2" creationId="{993E1393-D06D-478B-B6C6-4B37FC18E4AB}"/>
          </ac:spMkLst>
        </pc:spChg>
      </pc:sldChg>
      <pc:sldChg chg="modSp new mod">
        <pc:chgData name="Karin Laan" userId="86f455b2-781e-439e-a26a-9c1600dd09c4" providerId="ADAL" clId="{5DFEAA0F-F1D6-4AB3-85A3-CC4B9E9CD412}" dt="2021-05-17T09:16:52.044" v="13640" actId="115"/>
        <pc:sldMkLst>
          <pc:docMk/>
          <pc:sldMk cId="1065883985" sldId="323"/>
        </pc:sldMkLst>
        <pc:spChg chg="mod">
          <ac:chgData name="Karin Laan" userId="86f455b2-781e-439e-a26a-9c1600dd09c4" providerId="ADAL" clId="{5DFEAA0F-F1D6-4AB3-85A3-CC4B9E9CD412}" dt="2021-05-16T13:15:19.553" v="12895" actId="20577"/>
          <ac:spMkLst>
            <pc:docMk/>
            <pc:sldMk cId="1065883985" sldId="323"/>
            <ac:spMk id="2" creationId="{1AB5A7B8-627F-45EA-A345-97A8339DD271}"/>
          </ac:spMkLst>
        </pc:spChg>
        <pc:spChg chg="mod">
          <ac:chgData name="Karin Laan" userId="86f455b2-781e-439e-a26a-9c1600dd09c4" providerId="ADAL" clId="{5DFEAA0F-F1D6-4AB3-85A3-CC4B9E9CD412}" dt="2021-05-17T09:16:52.044" v="13640" actId="115"/>
          <ac:spMkLst>
            <pc:docMk/>
            <pc:sldMk cId="1065883985" sldId="323"/>
            <ac:spMk id="3" creationId="{168B59B5-94F1-4333-968D-FA7BE6DF7288}"/>
          </ac:spMkLst>
        </pc:spChg>
      </pc:sldChg>
      <pc:sldChg chg="modSp new mod">
        <pc:chgData name="Karin Laan" userId="86f455b2-781e-439e-a26a-9c1600dd09c4" providerId="ADAL" clId="{5DFEAA0F-F1D6-4AB3-85A3-CC4B9E9CD412}" dt="2021-05-16T13:36:04.184" v="13292" actId="20577"/>
        <pc:sldMkLst>
          <pc:docMk/>
          <pc:sldMk cId="484546914" sldId="324"/>
        </pc:sldMkLst>
        <pc:spChg chg="mod">
          <ac:chgData name="Karin Laan" userId="86f455b2-781e-439e-a26a-9c1600dd09c4" providerId="ADAL" clId="{5DFEAA0F-F1D6-4AB3-85A3-CC4B9E9CD412}" dt="2021-05-16T13:31:25.488" v="13093" actId="20577"/>
          <ac:spMkLst>
            <pc:docMk/>
            <pc:sldMk cId="484546914" sldId="324"/>
            <ac:spMk id="2" creationId="{7D7F2675-7940-48EB-BE9E-4E2C5C82257B}"/>
          </ac:spMkLst>
        </pc:spChg>
        <pc:spChg chg="mod">
          <ac:chgData name="Karin Laan" userId="86f455b2-781e-439e-a26a-9c1600dd09c4" providerId="ADAL" clId="{5DFEAA0F-F1D6-4AB3-85A3-CC4B9E9CD412}" dt="2021-05-16T13:36:04.184" v="13292" actId="20577"/>
          <ac:spMkLst>
            <pc:docMk/>
            <pc:sldMk cId="484546914" sldId="324"/>
            <ac:spMk id="3" creationId="{3A4F1E41-43E9-434E-A0A4-B5652D689FA4}"/>
          </ac:spMkLst>
        </pc:spChg>
        <pc:spChg chg="mod">
          <ac:chgData name="Karin Laan" userId="86f455b2-781e-439e-a26a-9c1600dd09c4" providerId="ADAL" clId="{5DFEAA0F-F1D6-4AB3-85A3-CC4B9E9CD412}" dt="2021-05-16T13:35:12.707" v="13248" actId="20577"/>
          <ac:spMkLst>
            <pc:docMk/>
            <pc:sldMk cId="484546914" sldId="324"/>
            <ac:spMk id="4" creationId="{BC7D6A08-9C68-4130-B2DB-1A264148185F}"/>
          </ac:spMkLst>
        </pc:spChg>
        <pc:spChg chg="mod">
          <ac:chgData name="Karin Laan" userId="86f455b2-781e-439e-a26a-9c1600dd09c4" providerId="ADAL" clId="{5DFEAA0F-F1D6-4AB3-85A3-CC4B9E9CD412}" dt="2021-05-16T13:35:26.629" v="13250" actId="6549"/>
          <ac:spMkLst>
            <pc:docMk/>
            <pc:sldMk cId="484546914" sldId="324"/>
            <ac:spMk id="5" creationId="{771F8BDD-C39A-48C0-AD15-BAAB0742896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9F2E0428-A194-4B9B-A0B3-70B9EC71ECDE}"/>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a:extLst>
              <a:ext uri="{FF2B5EF4-FFF2-40B4-BE49-F238E27FC236}">
                <a16:creationId xmlns:a16="http://schemas.microsoft.com/office/drawing/2014/main" id="{BB227E10-28DF-4DD6-BF2E-FAF9D1CFDB45}"/>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40B4D41E-FCD0-4F31-A18C-534D729A4E2E}" type="datetimeFigureOut">
              <a:rPr lang="nl-NL" smtClean="0"/>
              <a:t>17-5-2021</a:t>
            </a:fld>
            <a:endParaRPr lang="nl-NL"/>
          </a:p>
        </p:txBody>
      </p:sp>
      <p:sp>
        <p:nvSpPr>
          <p:cNvPr id="4" name="Tijdelijke aanduiding voor voettekst 3">
            <a:extLst>
              <a:ext uri="{FF2B5EF4-FFF2-40B4-BE49-F238E27FC236}">
                <a16:creationId xmlns:a16="http://schemas.microsoft.com/office/drawing/2014/main" id="{099D9A67-E2BD-41E9-9426-432F5A68055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10133835-7801-4896-93F2-033DEFC8B61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23D6F2-163E-4041-BE7D-4189A1BE7BEC}" type="slidenum">
              <a:rPr lang="nl-NL" smtClean="0"/>
              <a:t>‹nr.›</a:t>
            </a:fld>
            <a:endParaRPr lang="nl-NL"/>
          </a:p>
        </p:txBody>
      </p:sp>
    </p:spTree>
    <p:extLst>
      <p:ext uri="{BB962C8B-B14F-4D97-AF65-F5344CB8AC3E}">
        <p14:creationId xmlns:p14="http://schemas.microsoft.com/office/powerpoint/2010/main" val="2711542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solidFill>
                  <a:srgbClr val="6C2249"/>
                </a:solidFill>
              </a:defRPr>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solidFill>
                  <a:srgbClr val="6C2249"/>
                </a:solidFill>
              </a:defRPr>
            </a:lvl1pPr>
          </a:lstStyle>
          <a:p>
            <a:fld id="{F07F3003-7C94-48A9-8915-2915448CAFFD}" type="datetimeFigureOut">
              <a:rPr lang="nl-NL" smtClean="0"/>
              <a:pPr/>
              <a:t>17-5-2021</a:t>
            </a:fld>
            <a:endParaRPr lang="nl-NL" dirty="0"/>
          </a:p>
        </p:txBody>
      </p:sp>
      <p:sp>
        <p:nvSpPr>
          <p:cNvPr id="4" name="Tijdelijke aanduiding voor dia-afbeelding 3"/>
          <p:cNvSpPr>
            <a:spLocks noGrp="1" noRot="1" noChangeAspect="1"/>
          </p:cNvSpPr>
          <p:nvPr>
            <p:ph type="sldImg" idx="2"/>
          </p:nvPr>
        </p:nvSpPr>
        <p:spPr>
          <a:xfrm>
            <a:off x="14859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88685"/>
            <a:ext cx="5486400" cy="3600450"/>
          </a:xfrm>
          <a:prstGeom prst="rect">
            <a:avLst/>
          </a:prstGeom>
        </p:spPr>
        <p:txBody>
          <a:bodyPr vert="horz" lIns="91440" tIns="45720" rIns="91440" bIns="45720" rtlCol="0"/>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solidFill>
                  <a:srgbClr val="6C2249"/>
                </a:solidFill>
              </a:defRPr>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solidFill>
                  <a:srgbClr val="6C2249"/>
                </a:solidFill>
              </a:defRPr>
            </a:lvl1pPr>
          </a:lstStyle>
          <a:p>
            <a:fld id="{AED996CB-16ED-47A8-850A-F0BBC72EDE5C}" type="slidenum">
              <a:rPr lang="nl-NL" smtClean="0"/>
              <a:pPr/>
              <a:t>‹nr.›</a:t>
            </a:fld>
            <a:endParaRPr lang="nl-NL" dirty="0"/>
          </a:p>
        </p:txBody>
      </p:sp>
    </p:spTree>
    <p:extLst>
      <p:ext uri="{BB962C8B-B14F-4D97-AF65-F5344CB8AC3E}">
        <p14:creationId xmlns:p14="http://schemas.microsoft.com/office/powerpoint/2010/main" val="1387089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rgbClr val="6C2249"/>
        </a:solidFill>
        <a:latin typeface="+mn-lt"/>
        <a:ea typeface="+mn-ea"/>
        <a:cs typeface="+mn-cs"/>
      </a:defRPr>
    </a:lvl1pPr>
    <a:lvl2pPr marL="457200" algn="l" defTabSz="914400" rtl="0" eaLnBrk="1" latinLnBrk="0" hangingPunct="1">
      <a:defRPr sz="1200" kern="1200">
        <a:solidFill>
          <a:srgbClr val="6C2249"/>
        </a:solidFill>
        <a:latin typeface="+mn-lt"/>
        <a:ea typeface="+mn-ea"/>
        <a:cs typeface="+mn-cs"/>
      </a:defRPr>
    </a:lvl2pPr>
    <a:lvl3pPr marL="914400" algn="l" defTabSz="914400" rtl="0" eaLnBrk="1" latinLnBrk="0" hangingPunct="1">
      <a:defRPr sz="1200" kern="1200">
        <a:solidFill>
          <a:srgbClr val="6C2249"/>
        </a:solidFill>
        <a:latin typeface="+mn-lt"/>
        <a:ea typeface="+mn-ea"/>
        <a:cs typeface="+mn-cs"/>
      </a:defRPr>
    </a:lvl3pPr>
    <a:lvl4pPr marL="1371600" algn="l" defTabSz="914400" rtl="0" eaLnBrk="1" latinLnBrk="0" hangingPunct="1">
      <a:defRPr sz="1200" kern="1200">
        <a:solidFill>
          <a:srgbClr val="6C2249"/>
        </a:solidFill>
        <a:latin typeface="+mn-lt"/>
        <a:ea typeface="+mn-ea"/>
        <a:cs typeface="+mn-cs"/>
      </a:defRPr>
    </a:lvl4pPr>
    <a:lvl5pPr marL="1828800" algn="l" defTabSz="914400" rtl="0" eaLnBrk="1" latinLnBrk="0" hangingPunct="1">
      <a:defRPr sz="1200" kern="1200">
        <a:solidFill>
          <a:srgbClr val="6C2249"/>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alve pagina paar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CDD10BDE-D6FF-4CAA-9A83-0D88F4FF261E}"/>
              </a:ext>
            </a:extLst>
          </p:cNvPr>
          <p:cNvSpPr/>
          <p:nvPr userDrawn="1"/>
        </p:nvSpPr>
        <p:spPr>
          <a:xfrm>
            <a:off x="0" y="0"/>
            <a:ext cx="9144000" cy="3429000"/>
          </a:xfrm>
          <a:prstGeom prst="rect">
            <a:avLst/>
          </a:prstGeom>
          <a:solidFill>
            <a:srgbClr val="67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ctrTitle"/>
          </p:nvPr>
        </p:nvSpPr>
        <p:spPr>
          <a:xfrm>
            <a:off x="685800" y="866378"/>
            <a:ext cx="7772400" cy="1869281"/>
          </a:xfrm>
        </p:spPr>
        <p:txBody>
          <a:bodyPr anchor="b">
            <a:noAutofit/>
          </a:bodyPr>
          <a:lstStyle>
            <a:lvl1pPr algn="ctr">
              <a:lnSpc>
                <a:spcPct val="114000"/>
              </a:lnSpc>
              <a:defRPr sz="5400">
                <a:solidFill>
                  <a:schemeClr val="bg1"/>
                </a:solidFill>
              </a:defRPr>
            </a:lvl1pPr>
          </a:lstStyle>
          <a:p>
            <a:r>
              <a:rPr lang="nl-NL"/>
              <a:t>Klik om stijl te bewerken</a:t>
            </a:r>
            <a:endParaRPr lang="en-US" dirty="0"/>
          </a:p>
        </p:txBody>
      </p:sp>
      <p:sp>
        <p:nvSpPr>
          <p:cNvPr id="5" name="Subtitle 2">
            <a:extLst>
              <a:ext uri="{FF2B5EF4-FFF2-40B4-BE49-F238E27FC236}">
                <a16:creationId xmlns:a16="http://schemas.microsoft.com/office/drawing/2014/main" id="{CBE00E95-0084-44B0-9087-E7756C847797}"/>
              </a:ext>
            </a:extLst>
          </p:cNvPr>
          <p:cNvSpPr>
            <a:spLocks noGrp="1"/>
          </p:cNvSpPr>
          <p:nvPr>
            <p:ph type="subTitle" idx="1"/>
          </p:nvPr>
        </p:nvSpPr>
        <p:spPr>
          <a:xfrm>
            <a:off x="1143000" y="3975028"/>
            <a:ext cx="6858000" cy="1655762"/>
          </a:xfrm>
        </p:spPr>
        <p:txBody>
          <a:bodyPr>
            <a:normAutofit/>
          </a:bodyPr>
          <a:lstStyle>
            <a:lvl1pPr marL="0" indent="0" algn="ctr">
              <a:lnSpc>
                <a:spcPct val="114000"/>
              </a:lnSpc>
              <a:buNone/>
              <a:defRPr sz="2400">
                <a:solidFill>
                  <a:srgbClr val="671E4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Tree>
    <p:extLst>
      <p:ext uri="{BB962C8B-B14F-4D97-AF65-F5344CB8AC3E}">
        <p14:creationId xmlns:p14="http://schemas.microsoft.com/office/powerpoint/2010/main" val="695203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ijbalk gro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0461C61-3905-486C-A99C-5516A26D3A88}"/>
              </a:ext>
            </a:extLst>
          </p:cNvPr>
          <p:cNvSpPr/>
          <p:nvPr userDrawn="1"/>
        </p:nvSpPr>
        <p:spPr>
          <a:xfrm>
            <a:off x="6883400" y="0"/>
            <a:ext cx="2260600" cy="6858000"/>
          </a:xfrm>
          <a:prstGeom prst="rect">
            <a:avLst/>
          </a:prstGeom>
          <a:solidFill>
            <a:srgbClr val="CCD3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800"/>
          </a:p>
        </p:txBody>
      </p:sp>
      <p:sp>
        <p:nvSpPr>
          <p:cNvPr id="4" name="Content Placeholder 3"/>
          <p:cNvSpPr>
            <a:spLocks noGrp="1"/>
          </p:cNvSpPr>
          <p:nvPr>
            <p:ph sz="half" idx="2" hasCustomPrompt="1"/>
          </p:nvPr>
        </p:nvSpPr>
        <p:spPr>
          <a:xfrm>
            <a:off x="370954" y="2106989"/>
            <a:ext cx="6233046" cy="4351338"/>
          </a:xfrm>
        </p:spPr>
        <p:txBody>
          <a:bodyPr/>
          <a:lstStyle>
            <a:lvl1pPr>
              <a:lnSpc>
                <a:spcPct val="114000"/>
              </a:lnSpc>
              <a:defRPr>
                <a:solidFill>
                  <a:srgbClr val="671E45"/>
                </a:solidFill>
              </a:defRPr>
            </a:lvl1pPr>
            <a:lvl2pPr>
              <a:lnSpc>
                <a:spcPct val="114000"/>
              </a:lnSpc>
              <a:defRPr>
                <a:solidFill>
                  <a:srgbClr val="671E45"/>
                </a:solidFill>
              </a:defRPr>
            </a:lvl2pPr>
            <a:lvl3pPr>
              <a:lnSpc>
                <a:spcPct val="114000"/>
              </a:lnSpc>
              <a:defRPr>
                <a:solidFill>
                  <a:srgbClr val="671E45"/>
                </a:solidFill>
              </a:defRPr>
            </a:lvl3pPr>
            <a:lvl4pPr>
              <a:lnSpc>
                <a:spcPct val="114000"/>
              </a:lnSpc>
              <a:defRPr>
                <a:solidFill>
                  <a:srgbClr val="671E45"/>
                </a:solidFill>
              </a:defRPr>
            </a:lvl4pPr>
            <a:lvl5pPr>
              <a:lnSpc>
                <a:spcPct val="114000"/>
              </a:lnSpc>
              <a:defRPr>
                <a:solidFill>
                  <a:srgbClr val="671E45"/>
                </a:solidFill>
              </a:defRPr>
            </a:lvl5pPr>
          </a:lstStyle>
          <a:p>
            <a:pPr lvl="0"/>
            <a:r>
              <a:rPr lang="nl-NL" dirty="0"/>
              <a:t>Klikken om de te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9" name="Title 1">
            <a:extLst>
              <a:ext uri="{FF2B5EF4-FFF2-40B4-BE49-F238E27FC236}">
                <a16:creationId xmlns:a16="http://schemas.microsoft.com/office/drawing/2014/main" id="{FA7EE503-21E1-4A35-97D5-859D28D7F389}"/>
              </a:ext>
            </a:extLst>
          </p:cNvPr>
          <p:cNvSpPr>
            <a:spLocks noGrp="1"/>
          </p:cNvSpPr>
          <p:nvPr>
            <p:ph type="title"/>
          </p:nvPr>
        </p:nvSpPr>
        <p:spPr>
          <a:xfrm>
            <a:off x="370954" y="399673"/>
            <a:ext cx="6233046" cy="1325563"/>
          </a:xfrm>
        </p:spPr>
        <p:txBody>
          <a:bodyPr/>
          <a:lstStyle>
            <a:lvl1pPr algn="ctr">
              <a:lnSpc>
                <a:spcPct val="114000"/>
              </a:lnSpc>
              <a:spcBef>
                <a:spcPts val="0"/>
              </a:spcBef>
              <a:defRPr>
                <a:solidFill>
                  <a:srgbClr val="671E45"/>
                </a:solidFill>
              </a:defRPr>
            </a:lvl1pPr>
          </a:lstStyle>
          <a:p>
            <a:r>
              <a:rPr lang="nl-NL"/>
              <a:t>Klik om stijl te bewerken</a:t>
            </a:r>
            <a:endParaRPr lang="en-US" dirty="0"/>
          </a:p>
        </p:txBody>
      </p:sp>
    </p:spTree>
    <p:extLst>
      <p:ext uri="{BB962C8B-B14F-4D97-AF65-F5344CB8AC3E}">
        <p14:creationId xmlns:p14="http://schemas.microsoft.com/office/powerpoint/2010/main" val="4180039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Zijbalk paar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0461C61-3905-486C-A99C-5516A26D3A88}"/>
              </a:ext>
            </a:extLst>
          </p:cNvPr>
          <p:cNvSpPr/>
          <p:nvPr userDrawn="1"/>
        </p:nvSpPr>
        <p:spPr>
          <a:xfrm>
            <a:off x="6883400" y="0"/>
            <a:ext cx="2260600" cy="6858000"/>
          </a:xfrm>
          <a:prstGeom prst="rect">
            <a:avLst/>
          </a:prstGeom>
          <a:solidFill>
            <a:srgbClr val="671E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800"/>
          </a:p>
        </p:txBody>
      </p:sp>
      <p:sp>
        <p:nvSpPr>
          <p:cNvPr id="4" name="Content Placeholder 3"/>
          <p:cNvSpPr>
            <a:spLocks noGrp="1"/>
          </p:cNvSpPr>
          <p:nvPr>
            <p:ph sz="half" idx="2" hasCustomPrompt="1"/>
          </p:nvPr>
        </p:nvSpPr>
        <p:spPr>
          <a:xfrm>
            <a:off x="370954" y="2106989"/>
            <a:ext cx="6233046" cy="4351338"/>
          </a:xfrm>
        </p:spPr>
        <p:txBody>
          <a:bodyPr/>
          <a:lstStyle>
            <a:lvl1pPr>
              <a:lnSpc>
                <a:spcPct val="114000"/>
              </a:lnSpc>
              <a:defRPr>
                <a:solidFill>
                  <a:srgbClr val="671E45"/>
                </a:solidFill>
              </a:defRPr>
            </a:lvl1pPr>
            <a:lvl2pPr>
              <a:lnSpc>
                <a:spcPct val="114000"/>
              </a:lnSpc>
              <a:defRPr>
                <a:solidFill>
                  <a:srgbClr val="671E45"/>
                </a:solidFill>
              </a:defRPr>
            </a:lvl2pPr>
            <a:lvl3pPr>
              <a:lnSpc>
                <a:spcPct val="114000"/>
              </a:lnSpc>
              <a:defRPr>
                <a:solidFill>
                  <a:srgbClr val="671E45"/>
                </a:solidFill>
              </a:defRPr>
            </a:lvl3pPr>
            <a:lvl4pPr>
              <a:lnSpc>
                <a:spcPct val="114000"/>
              </a:lnSpc>
              <a:defRPr>
                <a:solidFill>
                  <a:srgbClr val="671E45"/>
                </a:solidFill>
              </a:defRPr>
            </a:lvl4pPr>
            <a:lvl5pPr>
              <a:lnSpc>
                <a:spcPct val="114000"/>
              </a:lnSpc>
              <a:defRPr>
                <a:solidFill>
                  <a:srgbClr val="671E45"/>
                </a:solidFill>
              </a:defRPr>
            </a:lvl5pPr>
          </a:lstStyle>
          <a:p>
            <a:pPr lvl="0"/>
            <a:r>
              <a:rPr lang="nl-NL" dirty="0"/>
              <a:t>Klikken om de te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9" name="Title 1">
            <a:extLst>
              <a:ext uri="{FF2B5EF4-FFF2-40B4-BE49-F238E27FC236}">
                <a16:creationId xmlns:a16="http://schemas.microsoft.com/office/drawing/2014/main" id="{FA7EE503-21E1-4A35-97D5-859D28D7F389}"/>
              </a:ext>
            </a:extLst>
          </p:cNvPr>
          <p:cNvSpPr>
            <a:spLocks noGrp="1"/>
          </p:cNvSpPr>
          <p:nvPr>
            <p:ph type="title"/>
          </p:nvPr>
        </p:nvSpPr>
        <p:spPr>
          <a:xfrm>
            <a:off x="370954" y="365126"/>
            <a:ext cx="6233046" cy="1325563"/>
          </a:xfrm>
        </p:spPr>
        <p:txBody>
          <a:bodyPr/>
          <a:lstStyle>
            <a:lvl1pPr algn="ctr">
              <a:lnSpc>
                <a:spcPct val="114000"/>
              </a:lnSpc>
              <a:defRPr>
                <a:solidFill>
                  <a:srgbClr val="671E45"/>
                </a:solidFill>
              </a:defRPr>
            </a:lvl1pPr>
          </a:lstStyle>
          <a:p>
            <a:r>
              <a:rPr lang="nl-NL"/>
              <a:t>Klik om stijl te bewerken</a:t>
            </a:r>
            <a:endParaRPr lang="en-US" dirty="0"/>
          </a:p>
        </p:txBody>
      </p:sp>
    </p:spTree>
    <p:extLst>
      <p:ext uri="{BB962C8B-B14F-4D97-AF65-F5344CB8AC3E}">
        <p14:creationId xmlns:p14="http://schemas.microsoft.com/office/powerpoint/2010/main" val="277075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wadrant">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42A7E554-BB66-43B6-B5E4-234DDED01C1C}"/>
              </a:ext>
            </a:extLst>
          </p:cNvPr>
          <p:cNvSpPr/>
          <p:nvPr userDrawn="1"/>
        </p:nvSpPr>
        <p:spPr>
          <a:xfrm>
            <a:off x="0" y="0"/>
            <a:ext cx="4572000" cy="3429000"/>
          </a:xfrm>
          <a:prstGeom prst="rect">
            <a:avLst/>
          </a:prstGeom>
          <a:solidFill>
            <a:srgbClr val="CCD3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Content Placeholder 3">
            <a:extLst>
              <a:ext uri="{FF2B5EF4-FFF2-40B4-BE49-F238E27FC236}">
                <a16:creationId xmlns:a16="http://schemas.microsoft.com/office/drawing/2014/main" id="{11BD1ED2-0A47-4C35-830F-DD0153D02811}"/>
              </a:ext>
            </a:extLst>
          </p:cNvPr>
          <p:cNvSpPr>
            <a:spLocks noGrp="1"/>
          </p:cNvSpPr>
          <p:nvPr>
            <p:ph sz="half" idx="12" hasCustomPrompt="1"/>
          </p:nvPr>
        </p:nvSpPr>
        <p:spPr>
          <a:xfrm>
            <a:off x="218814" y="260162"/>
            <a:ext cx="4134372" cy="2908676"/>
          </a:xfrm>
        </p:spPr>
        <p:txBody>
          <a:bodyPr/>
          <a:lstStyle>
            <a:lvl1pPr>
              <a:lnSpc>
                <a:spcPct val="114000"/>
              </a:lnSpc>
              <a:defRPr>
                <a:solidFill>
                  <a:srgbClr val="671E45"/>
                </a:solidFill>
              </a:defRPr>
            </a:lvl1pPr>
            <a:lvl2pPr>
              <a:lnSpc>
                <a:spcPct val="114000"/>
              </a:lnSpc>
              <a:defRPr>
                <a:solidFill>
                  <a:srgbClr val="671E45"/>
                </a:solidFill>
              </a:defRPr>
            </a:lvl2pPr>
            <a:lvl3pPr>
              <a:lnSpc>
                <a:spcPct val="114000"/>
              </a:lnSpc>
              <a:defRPr>
                <a:solidFill>
                  <a:srgbClr val="671E45"/>
                </a:solidFill>
              </a:defRPr>
            </a:lvl3pPr>
            <a:lvl4pPr>
              <a:lnSpc>
                <a:spcPct val="150000"/>
              </a:lnSpc>
              <a:defRPr>
                <a:solidFill>
                  <a:srgbClr val="6C2249"/>
                </a:solidFill>
              </a:defRPr>
            </a:lvl4pPr>
            <a:lvl5pPr>
              <a:lnSpc>
                <a:spcPct val="150000"/>
              </a:lnSpc>
              <a:defRPr>
                <a:solidFill>
                  <a:srgbClr val="6C2249"/>
                </a:solidFill>
              </a:defRPr>
            </a:lvl5pPr>
          </a:lstStyle>
          <a:p>
            <a:pPr lvl="0"/>
            <a:r>
              <a:rPr lang="nl-NL" dirty="0"/>
              <a:t>Klikken om de te tekststijl van het model te bewerken</a:t>
            </a:r>
          </a:p>
          <a:p>
            <a:pPr lvl="1"/>
            <a:r>
              <a:rPr lang="nl-NL" dirty="0"/>
              <a:t>Tweede niveau</a:t>
            </a:r>
          </a:p>
          <a:p>
            <a:pPr lvl="2"/>
            <a:r>
              <a:rPr lang="nl-NL" dirty="0"/>
              <a:t>Derde niveau</a:t>
            </a:r>
          </a:p>
        </p:txBody>
      </p:sp>
      <p:sp>
        <p:nvSpPr>
          <p:cNvPr id="14" name="Content Placeholder 3">
            <a:extLst>
              <a:ext uri="{FF2B5EF4-FFF2-40B4-BE49-F238E27FC236}">
                <a16:creationId xmlns:a16="http://schemas.microsoft.com/office/drawing/2014/main" id="{486FA1D5-A5B3-46A1-A4FC-B17D44EF8D2A}"/>
              </a:ext>
            </a:extLst>
          </p:cNvPr>
          <p:cNvSpPr>
            <a:spLocks noGrp="1"/>
          </p:cNvSpPr>
          <p:nvPr>
            <p:ph sz="half" idx="13" hasCustomPrompt="1"/>
          </p:nvPr>
        </p:nvSpPr>
        <p:spPr>
          <a:xfrm>
            <a:off x="218814" y="3689162"/>
            <a:ext cx="4134372" cy="2908676"/>
          </a:xfrm>
        </p:spPr>
        <p:txBody>
          <a:bodyPr/>
          <a:lstStyle>
            <a:lvl1pPr>
              <a:lnSpc>
                <a:spcPct val="114000"/>
              </a:lnSpc>
              <a:defRPr>
                <a:solidFill>
                  <a:srgbClr val="671E45"/>
                </a:solidFill>
              </a:defRPr>
            </a:lvl1pPr>
            <a:lvl2pPr>
              <a:lnSpc>
                <a:spcPct val="114000"/>
              </a:lnSpc>
              <a:defRPr>
                <a:solidFill>
                  <a:srgbClr val="671E45"/>
                </a:solidFill>
              </a:defRPr>
            </a:lvl2pPr>
            <a:lvl3pPr>
              <a:lnSpc>
                <a:spcPct val="114000"/>
              </a:lnSpc>
              <a:defRPr>
                <a:solidFill>
                  <a:srgbClr val="671E45"/>
                </a:solidFill>
              </a:defRPr>
            </a:lvl3pPr>
            <a:lvl4pPr>
              <a:lnSpc>
                <a:spcPct val="150000"/>
              </a:lnSpc>
              <a:defRPr>
                <a:solidFill>
                  <a:srgbClr val="6C2249"/>
                </a:solidFill>
              </a:defRPr>
            </a:lvl4pPr>
            <a:lvl5pPr>
              <a:lnSpc>
                <a:spcPct val="150000"/>
              </a:lnSpc>
              <a:defRPr>
                <a:solidFill>
                  <a:srgbClr val="6C2249"/>
                </a:solidFill>
              </a:defRPr>
            </a:lvl5pPr>
          </a:lstStyle>
          <a:p>
            <a:pPr lvl="0"/>
            <a:r>
              <a:rPr lang="nl-NL" dirty="0"/>
              <a:t>Klikken om de te tekststijl van het model te bewerken</a:t>
            </a:r>
          </a:p>
          <a:p>
            <a:pPr lvl="1"/>
            <a:r>
              <a:rPr lang="nl-NL" dirty="0"/>
              <a:t>Tweede niveau</a:t>
            </a:r>
          </a:p>
          <a:p>
            <a:pPr lvl="2"/>
            <a:r>
              <a:rPr lang="nl-NL" dirty="0"/>
              <a:t>Derde niveau</a:t>
            </a:r>
          </a:p>
        </p:txBody>
      </p:sp>
      <p:sp>
        <p:nvSpPr>
          <p:cNvPr id="16" name="Content Placeholder 3">
            <a:extLst>
              <a:ext uri="{FF2B5EF4-FFF2-40B4-BE49-F238E27FC236}">
                <a16:creationId xmlns:a16="http://schemas.microsoft.com/office/drawing/2014/main" id="{77D22471-726F-42B8-A2A5-CC2BEED00CBB}"/>
              </a:ext>
            </a:extLst>
          </p:cNvPr>
          <p:cNvSpPr>
            <a:spLocks noGrp="1"/>
          </p:cNvSpPr>
          <p:nvPr>
            <p:ph sz="half" idx="14" hasCustomPrompt="1"/>
          </p:nvPr>
        </p:nvSpPr>
        <p:spPr>
          <a:xfrm>
            <a:off x="4790814" y="260162"/>
            <a:ext cx="4134372" cy="2908676"/>
          </a:xfrm>
        </p:spPr>
        <p:txBody>
          <a:bodyPr/>
          <a:lstStyle>
            <a:lvl1pPr>
              <a:lnSpc>
                <a:spcPct val="114000"/>
              </a:lnSpc>
              <a:defRPr>
                <a:solidFill>
                  <a:srgbClr val="671E45"/>
                </a:solidFill>
              </a:defRPr>
            </a:lvl1pPr>
            <a:lvl2pPr>
              <a:lnSpc>
                <a:spcPct val="114000"/>
              </a:lnSpc>
              <a:defRPr>
                <a:solidFill>
                  <a:srgbClr val="671E45"/>
                </a:solidFill>
              </a:defRPr>
            </a:lvl2pPr>
            <a:lvl3pPr>
              <a:lnSpc>
                <a:spcPct val="114000"/>
              </a:lnSpc>
              <a:defRPr>
                <a:solidFill>
                  <a:srgbClr val="671E45"/>
                </a:solidFill>
              </a:defRPr>
            </a:lvl3pPr>
            <a:lvl4pPr>
              <a:lnSpc>
                <a:spcPct val="150000"/>
              </a:lnSpc>
              <a:defRPr>
                <a:solidFill>
                  <a:srgbClr val="6C2249"/>
                </a:solidFill>
              </a:defRPr>
            </a:lvl4pPr>
            <a:lvl5pPr>
              <a:lnSpc>
                <a:spcPct val="150000"/>
              </a:lnSpc>
              <a:defRPr>
                <a:solidFill>
                  <a:srgbClr val="6C2249"/>
                </a:solidFill>
              </a:defRPr>
            </a:lvl5pPr>
          </a:lstStyle>
          <a:p>
            <a:pPr lvl="0"/>
            <a:r>
              <a:rPr lang="nl-NL" dirty="0"/>
              <a:t>Klikken om de te tekststijl van het model te bewerken</a:t>
            </a:r>
          </a:p>
          <a:p>
            <a:pPr lvl="1"/>
            <a:r>
              <a:rPr lang="nl-NL" dirty="0"/>
              <a:t>Tweede niveau</a:t>
            </a:r>
          </a:p>
          <a:p>
            <a:pPr lvl="2"/>
            <a:r>
              <a:rPr lang="nl-NL" dirty="0"/>
              <a:t>Derde niveau</a:t>
            </a:r>
          </a:p>
        </p:txBody>
      </p:sp>
      <p:sp>
        <p:nvSpPr>
          <p:cNvPr id="17" name="Rechthoek 16">
            <a:extLst>
              <a:ext uri="{FF2B5EF4-FFF2-40B4-BE49-F238E27FC236}">
                <a16:creationId xmlns:a16="http://schemas.microsoft.com/office/drawing/2014/main" id="{F78EF440-EBE8-4E1F-80C5-D4F3240CDD5C}"/>
              </a:ext>
            </a:extLst>
          </p:cNvPr>
          <p:cNvSpPr/>
          <p:nvPr userDrawn="1"/>
        </p:nvSpPr>
        <p:spPr>
          <a:xfrm>
            <a:off x="4572000" y="3429000"/>
            <a:ext cx="4572000" cy="3429000"/>
          </a:xfrm>
          <a:prstGeom prst="rect">
            <a:avLst/>
          </a:prstGeom>
          <a:solidFill>
            <a:srgbClr val="67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Content Placeholder 3">
            <a:extLst>
              <a:ext uri="{FF2B5EF4-FFF2-40B4-BE49-F238E27FC236}">
                <a16:creationId xmlns:a16="http://schemas.microsoft.com/office/drawing/2014/main" id="{E2025EB1-1600-4A21-A7AF-D5391E831CC3}"/>
              </a:ext>
            </a:extLst>
          </p:cNvPr>
          <p:cNvSpPr>
            <a:spLocks noGrp="1"/>
          </p:cNvSpPr>
          <p:nvPr>
            <p:ph sz="half" idx="15" hasCustomPrompt="1"/>
          </p:nvPr>
        </p:nvSpPr>
        <p:spPr>
          <a:xfrm>
            <a:off x="4790814" y="3689162"/>
            <a:ext cx="4134372" cy="2908676"/>
          </a:xfrm>
        </p:spPr>
        <p:txBody>
          <a:bodyPr/>
          <a:lstStyle>
            <a:lvl1pPr>
              <a:lnSpc>
                <a:spcPct val="114000"/>
              </a:lnSpc>
              <a:defRPr>
                <a:solidFill>
                  <a:schemeClr val="bg1"/>
                </a:solidFill>
              </a:defRPr>
            </a:lvl1pPr>
            <a:lvl2pPr>
              <a:lnSpc>
                <a:spcPct val="114000"/>
              </a:lnSpc>
              <a:defRPr>
                <a:solidFill>
                  <a:schemeClr val="bg1"/>
                </a:solidFill>
              </a:defRPr>
            </a:lvl2pPr>
            <a:lvl3pPr>
              <a:lnSpc>
                <a:spcPct val="114000"/>
              </a:lnSpc>
              <a:defRPr>
                <a:solidFill>
                  <a:schemeClr val="bg1"/>
                </a:solidFill>
              </a:defRPr>
            </a:lvl3pPr>
            <a:lvl4pPr>
              <a:lnSpc>
                <a:spcPct val="150000"/>
              </a:lnSpc>
              <a:defRPr>
                <a:solidFill>
                  <a:srgbClr val="6C2249"/>
                </a:solidFill>
              </a:defRPr>
            </a:lvl4pPr>
            <a:lvl5pPr>
              <a:lnSpc>
                <a:spcPct val="150000"/>
              </a:lnSpc>
              <a:defRPr>
                <a:solidFill>
                  <a:srgbClr val="6C2249"/>
                </a:solidFill>
              </a:defRPr>
            </a:lvl5pPr>
          </a:lstStyle>
          <a:p>
            <a:pPr lvl="0"/>
            <a:r>
              <a:rPr lang="nl-NL" dirty="0"/>
              <a:t>Klikken om de te tekststijl van het model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379350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aars">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E054C9B7-18ED-4FB7-B389-1699262FFC4B}"/>
              </a:ext>
            </a:extLst>
          </p:cNvPr>
          <p:cNvSpPr/>
          <p:nvPr userDrawn="1"/>
        </p:nvSpPr>
        <p:spPr>
          <a:xfrm>
            <a:off x="0" y="0"/>
            <a:ext cx="9144000" cy="6858000"/>
          </a:xfrm>
          <a:prstGeom prst="rect">
            <a:avLst/>
          </a:prstGeom>
          <a:solidFill>
            <a:srgbClr val="671E45"/>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800"/>
          </a:p>
        </p:txBody>
      </p:sp>
      <p:sp>
        <p:nvSpPr>
          <p:cNvPr id="6" name="Titel 1">
            <a:extLst>
              <a:ext uri="{FF2B5EF4-FFF2-40B4-BE49-F238E27FC236}">
                <a16:creationId xmlns:a16="http://schemas.microsoft.com/office/drawing/2014/main" id="{06F9BB8F-FE0D-447A-A41C-BCE775FCD720}"/>
              </a:ext>
            </a:extLst>
          </p:cNvPr>
          <p:cNvSpPr>
            <a:spLocks noGrp="1"/>
          </p:cNvSpPr>
          <p:nvPr>
            <p:ph type="title" hasCustomPrompt="1"/>
          </p:nvPr>
        </p:nvSpPr>
        <p:spPr>
          <a:xfrm>
            <a:off x="628650" y="2766221"/>
            <a:ext cx="7886700" cy="1325563"/>
          </a:xfrm>
        </p:spPr>
        <p:txBody>
          <a:bodyPr/>
          <a:lstStyle>
            <a:lvl1pPr algn="ctr">
              <a:lnSpc>
                <a:spcPct val="114000"/>
              </a:lnSpc>
              <a:defRPr>
                <a:solidFill>
                  <a:schemeClr val="tx1"/>
                </a:solidFill>
              </a:defRPr>
            </a:lvl1pPr>
          </a:lstStyle>
          <a:p>
            <a:r>
              <a:rPr lang="nl-NL" dirty="0"/>
              <a:t>“Klik om stijl te bewerken”</a:t>
            </a:r>
          </a:p>
        </p:txBody>
      </p:sp>
    </p:spTree>
    <p:extLst>
      <p:ext uri="{BB962C8B-B14F-4D97-AF65-F5344CB8AC3E}">
        <p14:creationId xmlns:p14="http://schemas.microsoft.com/office/powerpoint/2010/main" val="3493393243"/>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groen">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BAAA0898-43D9-4496-8D53-B218BDD4E8A2}"/>
              </a:ext>
            </a:extLst>
          </p:cNvPr>
          <p:cNvSpPr/>
          <p:nvPr userDrawn="1"/>
        </p:nvSpPr>
        <p:spPr>
          <a:xfrm>
            <a:off x="0" y="0"/>
            <a:ext cx="9144000" cy="6858000"/>
          </a:xfrm>
          <a:prstGeom prst="rect">
            <a:avLst/>
          </a:prstGeom>
          <a:solidFill>
            <a:srgbClr val="CCD303"/>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800"/>
          </a:p>
        </p:txBody>
      </p:sp>
      <p:sp>
        <p:nvSpPr>
          <p:cNvPr id="7" name="Titel 1">
            <a:extLst>
              <a:ext uri="{FF2B5EF4-FFF2-40B4-BE49-F238E27FC236}">
                <a16:creationId xmlns:a16="http://schemas.microsoft.com/office/drawing/2014/main" id="{F6579AFE-78F7-4E59-B9B5-F45E7D3859D7}"/>
              </a:ext>
            </a:extLst>
          </p:cNvPr>
          <p:cNvSpPr>
            <a:spLocks noGrp="1"/>
          </p:cNvSpPr>
          <p:nvPr>
            <p:ph type="title" hasCustomPrompt="1"/>
          </p:nvPr>
        </p:nvSpPr>
        <p:spPr>
          <a:xfrm>
            <a:off x="628650" y="2766221"/>
            <a:ext cx="7886700" cy="1325563"/>
          </a:xfrm>
        </p:spPr>
        <p:txBody>
          <a:bodyPr/>
          <a:lstStyle>
            <a:lvl1pPr algn="ctr">
              <a:lnSpc>
                <a:spcPct val="114000"/>
              </a:lnSpc>
              <a:defRPr>
                <a:solidFill>
                  <a:srgbClr val="671E45"/>
                </a:solidFill>
              </a:defRPr>
            </a:lvl1pPr>
          </a:lstStyle>
          <a:p>
            <a:r>
              <a:rPr lang="nl-NL" dirty="0"/>
              <a:t>“Klik om stijl te bewerken”</a:t>
            </a:r>
          </a:p>
        </p:txBody>
      </p:sp>
    </p:spTree>
    <p:extLst>
      <p:ext uri="{BB962C8B-B14F-4D97-AF65-F5344CB8AC3E}">
        <p14:creationId xmlns:p14="http://schemas.microsoft.com/office/powerpoint/2010/main" val="2524011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Vierkante foto paars">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A3936B23-E367-4121-9083-51F3A82E5AAB}"/>
              </a:ext>
            </a:extLst>
          </p:cNvPr>
          <p:cNvSpPr/>
          <p:nvPr userDrawn="1"/>
        </p:nvSpPr>
        <p:spPr>
          <a:xfrm>
            <a:off x="4662486" y="4488937"/>
            <a:ext cx="4481513" cy="292614"/>
          </a:xfrm>
          <a:prstGeom prst="rect">
            <a:avLst/>
          </a:prstGeom>
          <a:solidFill>
            <a:srgbClr val="CCD3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afbeelding 10">
            <a:extLst>
              <a:ext uri="{FF2B5EF4-FFF2-40B4-BE49-F238E27FC236}">
                <a16:creationId xmlns:a16="http://schemas.microsoft.com/office/drawing/2014/main" id="{785CB1A1-4595-4FD3-9FE5-70E532A11647}"/>
              </a:ext>
            </a:extLst>
          </p:cNvPr>
          <p:cNvSpPr>
            <a:spLocks noGrp="1"/>
          </p:cNvSpPr>
          <p:nvPr>
            <p:ph type="pic" sz="quarter" idx="10" hasCustomPrompt="1"/>
          </p:nvPr>
        </p:nvSpPr>
        <p:spPr>
          <a:xfrm>
            <a:off x="4752972" y="-513"/>
            <a:ext cx="4399737" cy="4489450"/>
          </a:xfrm>
          <a:prstGeom prst="rect">
            <a:avLst/>
          </a:prstGeom>
        </p:spPr>
        <p:txBody>
          <a:bodyPr/>
          <a:lstStyle>
            <a:lvl1pPr marL="0" indent="0">
              <a:buNone/>
              <a:defRPr>
                <a:solidFill>
                  <a:srgbClr val="6C2249"/>
                </a:solidFill>
              </a:defRPr>
            </a:lvl1pPr>
          </a:lstStyle>
          <a:p>
            <a:r>
              <a:rPr lang="nl-NL"/>
              <a:t>Klik op het icoontje om en nieuwe afbeelding in te voegen.</a:t>
            </a:r>
          </a:p>
        </p:txBody>
      </p:sp>
      <p:pic>
        <p:nvPicPr>
          <p:cNvPr id="8" name="Afbeelding 7" descr="Afbeelding met voedsel&#10;&#10;Automatisch gegenereerde beschrijving">
            <a:extLst>
              <a:ext uri="{FF2B5EF4-FFF2-40B4-BE49-F238E27FC236}">
                <a16:creationId xmlns:a16="http://schemas.microsoft.com/office/drawing/2014/main" id="{4B0A7BB5-AB76-4BC8-A7C4-41CA26B86E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29414" y="5097205"/>
            <a:ext cx="1838146" cy="1198144"/>
          </a:xfrm>
          <a:prstGeom prst="rect">
            <a:avLst/>
          </a:prstGeom>
        </p:spPr>
      </p:pic>
      <p:sp>
        <p:nvSpPr>
          <p:cNvPr id="10" name="Rechthoek 9">
            <a:extLst>
              <a:ext uri="{FF2B5EF4-FFF2-40B4-BE49-F238E27FC236}">
                <a16:creationId xmlns:a16="http://schemas.microsoft.com/office/drawing/2014/main" id="{DA8F80C7-B49C-45AF-AF02-5A1E2BE96F50}"/>
              </a:ext>
            </a:extLst>
          </p:cNvPr>
          <p:cNvSpPr/>
          <p:nvPr userDrawn="1"/>
        </p:nvSpPr>
        <p:spPr>
          <a:xfrm>
            <a:off x="0" y="-513"/>
            <a:ext cx="4752972" cy="6858000"/>
          </a:xfrm>
          <a:prstGeom prst="rect">
            <a:avLst/>
          </a:prstGeom>
          <a:solidFill>
            <a:srgbClr val="671E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800"/>
          </a:p>
        </p:txBody>
      </p:sp>
      <p:sp>
        <p:nvSpPr>
          <p:cNvPr id="2" name="Title 1"/>
          <p:cNvSpPr>
            <a:spLocks noGrp="1"/>
          </p:cNvSpPr>
          <p:nvPr>
            <p:ph type="title" hasCustomPrompt="1"/>
          </p:nvPr>
        </p:nvSpPr>
        <p:spPr>
          <a:xfrm>
            <a:off x="90486" y="1552638"/>
            <a:ext cx="4572000" cy="837882"/>
          </a:xfrm>
          <a:prstGeom prst="rect">
            <a:avLst/>
          </a:prstGeom>
        </p:spPr>
        <p:txBody>
          <a:bodyPr vert="horz" lIns="91440" tIns="45720" rIns="91440" bIns="45720" rtlCol="0" anchor="ctr">
            <a:normAutofit/>
          </a:bodyPr>
          <a:lstStyle>
            <a:lvl1pPr algn="ctr" defTabSz="914400" rtl="0" eaLnBrk="1" latinLnBrk="0" hangingPunct="1">
              <a:lnSpc>
                <a:spcPct val="114000"/>
              </a:lnSpc>
              <a:spcBef>
                <a:spcPct val="0"/>
              </a:spcBef>
              <a:buNone/>
              <a:defRPr sz="5400" b="1" kern="1200">
                <a:solidFill>
                  <a:schemeClr val="bg1"/>
                </a:solidFill>
                <a:latin typeface="+mj-lt"/>
                <a:ea typeface="+mj-ea"/>
                <a:cs typeface="+mj-cs"/>
              </a:defRPr>
            </a:lvl1pPr>
          </a:lstStyle>
          <a:p>
            <a:r>
              <a:rPr lang="nl-NL" dirty="0"/>
              <a:t>Titel</a:t>
            </a:r>
            <a:endParaRPr lang="en-US" dirty="0"/>
          </a:p>
        </p:txBody>
      </p:sp>
      <p:sp>
        <p:nvSpPr>
          <p:cNvPr id="3" name="Text Placeholder 2"/>
          <p:cNvSpPr>
            <a:spLocks noGrp="1"/>
          </p:cNvSpPr>
          <p:nvPr>
            <p:ph type="body" idx="1" hasCustomPrompt="1"/>
          </p:nvPr>
        </p:nvSpPr>
        <p:spPr>
          <a:xfrm>
            <a:off x="90486" y="2846178"/>
            <a:ext cx="4572000" cy="582309"/>
          </a:xfrm>
          <a:prstGeom prst="rect">
            <a:avLst/>
          </a:prstGeom>
        </p:spPr>
        <p:txBody>
          <a:bodyPr vert="horz" lIns="91440" tIns="45720" rIns="91440" bIns="45720" rtlCol="0" anchor="b">
            <a:normAutofit/>
          </a:bodyPr>
          <a:lstStyle>
            <a:lvl1pPr marL="0" indent="0" algn="ctr" defTabSz="914400" rtl="0" eaLnBrk="1" latinLnBrk="0" hangingPunct="1">
              <a:lnSpc>
                <a:spcPct val="114000"/>
              </a:lnSpc>
              <a:spcBef>
                <a:spcPts val="1000"/>
              </a:spcBef>
              <a:buFont typeface="Arial" panose="020B0604020202020204" pitchFamily="34" charset="0"/>
              <a:buNone/>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C22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C22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C22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C22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Team/Naam/Subtitel/Datum</a:t>
            </a:r>
          </a:p>
        </p:txBody>
      </p:sp>
    </p:spTree>
    <p:extLst>
      <p:ext uri="{BB962C8B-B14F-4D97-AF65-F5344CB8AC3E}">
        <p14:creationId xmlns:p14="http://schemas.microsoft.com/office/powerpoint/2010/main" val="80641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erkante foto groen">
    <p:spTree>
      <p:nvGrpSpPr>
        <p:cNvPr id="1" name=""/>
        <p:cNvGrpSpPr/>
        <p:nvPr/>
      </p:nvGrpSpPr>
      <p:grpSpPr>
        <a:xfrm>
          <a:off x="0" y="0"/>
          <a:ext cx="0" cy="0"/>
          <a:chOff x="0" y="0"/>
          <a:chExt cx="0" cy="0"/>
        </a:xfrm>
      </p:grpSpPr>
      <p:sp>
        <p:nvSpPr>
          <p:cNvPr id="11" name="Tijdelijke aanduiding voor afbeelding 10">
            <a:extLst>
              <a:ext uri="{FF2B5EF4-FFF2-40B4-BE49-F238E27FC236}">
                <a16:creationId xmlns:a16="http://schemas.microsoft.com/office/drawing/2014/main" id="{785CB1A1-4595-4FD3-9FE5-70E532A11647}"/>
              </a:ext>
            </a:extLst>
          </p:cNvPr>
          <p:cNvSpPr>
            <a:spLocks noGrp="1"/>
          </p:cNvSpPr>
          <p:nvPr>
            <p:ph type="pic" sz="quarter" idx="10" hasCustomPrompt="1"/>
          </p:nvPr>
        </p:nvSpPr>
        <p:spPr>
          <a:xfrm>
            <a:off x="4761682" y="0"/>
            <a:ext cx="4391027" cy="448945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6C2249"/>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a:t>Klik op het icoontje om en nieuwe afbeelding in te voegen.</a:t>
            </a:r>
          </a:p>
          <a:p>
            <a:endParaRPr lang="nl-NL"/>
          </a:p>
        </p:txBody>
      </p:sp>
      <p:sp>
        <p:nvSpPr>
          <p:cNvPr id="10" name="Rechthoek 9">
            <a:extLst>
              <a:ext uri="{FF2B5EF4-FFF2-40B4-BE49-F238E27FC236}">
                <a16:creationId xmlns:a16="http://schemas.microsoft.com/office/drawing/2014/main" id="{DA8F80C7-B49C-45AF-AF02-5A1E2BE96F50}"/>
              </a:ext>
            </a:extLst>
          </p:cNvPr>
          <p:cNvSpPr/>
          <p:nvPr userDrawn="1"/>
        </p:nvSpPr>
        <p:spPr>
          <a:xfrm>
            <a:off x="1" y="0"/>
            <a:ext cx="4752972" cy="6858000"/>
          </a:xfrm>
          <a:prstGeom prst="rect">
            <a:avLst/>
          </a:prstGeom>
          <a:solidFill>
            <a:srgbClr val="CCD3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800"/>
          </a:p>
        </p:txBody>
      </p:sp>
      <p:pic>
        <p:nvPicPr>
          <p:cNvPr id="8" name="Afbeelding 7" descr="Afbeelding met voedsel&#10;&#10;Automatisch gegenereerde beschrijving">
            <a:extLst>
              <a:ext uri="{FF2B5EF4-FFF2-40B4-BE49-F238E27FC236}">
                <a16:creationId xmlns:a16="http://schemas.microsoft.com/office/drawing/2014/main" id="{4B0A7BB5-AB76-4BC8-A7C4-41CA26B86E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29414" y="5097205"/>
            <a:ext cx="1838146" cy="1198144"/>
          </a:xfrm>
          <a:prstGeom prst="rect">
            <a:avLst/>
          </a:prstGeom>
        </p:spPr>
      </p:pic>
      <p:sp>
        <p:nvSpPr>
          <p:cNvPr id="9" name="Rechthoek 8">
            <a:extLst>
              <a:ext uri="{FF2B5EF4-FFF2-40B4-BE49-F238E27FC236}">
                <a16:creationId xmlns:a16="http://schemas.microsoft.com/office/drawing/2014/main" id="{A3936B23-E367-4121-9083-51F3A82E5AAB}"/>
              </a:ext>
            </a:extLst>
          </p:cNvPr>
          <p:cNvSpPr/>
          <p:nvPr userDrawn="1"/>
        </p:nvSpPr>
        <p:spPr>
          <a:xfrm>
            <a:off x="4752973" y="4488937"/>
            <a:ext cx="4391027" cy="292614"/>
          </a:xfrm>
          <a:prstGeom prst="rect">
            <a:avLst/>
          </a:prstGeom>
          <a:solidFill>
            <a:srgbClr val="67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itle 1">
            <a:extLst>
              <a:ext uri="{FF2B5EF4-FFF2-40B4-BE49-F238E27FC236}">
                <a16:creationId xmlns:a16="http://schemas.microsoft.com/office/drawing/2014/main" id="{6C4FF03A-A0EB-46EB-8132-E0EA338A8B53}"/>
              </a:ext>
            </a:extLst>
          </p:cNvPr>
          <p:cNvSpPr>
            <a:spLocks noGrp="1"/>
          </p:cNvSpPr>
          <p:nvPr>
            <p:ph type="title" hasCustomPrompt="1"/>
          </p:nvPr>
        </p:nvSpPr>
        <p:spPr>
          <a:xfrm>
            <a:off x="90486" y="1552638"/>
            <a:ext cx="4572000" cy="837882"/>
          </a:xfrm>
          <a:prstGeom prst="rect">
            <a:avLst/>
          </a:prstGeom>
        </p:spPr>
        <p:txBody>
          <a:bodyPr vert="horz" lIns="91440" tIns="45720" rIns="91440" bIns="45720" rtlCol="0" anchor="ctr">
            <a:normAutofit/>
          </a:bodyPr>
          <a:lstStyle>
            <a:lvl1pPr algn="ctr" defTabSz="914400" rtl="0" eaLnBrk="1" latinLnBrk="0" hangingPunct="1">
              <a:lnSpc>
                <a:spcPct val="114000"/>
              </a:lnSpc>
              <a:spcBef>
                <a:spcPct val="0"/>
              </a:spcBef>
              <a:buNone/>
              <a:defRPr sz="5400" b="1" kern="1200">
                <a:solidFill>
                  <a:srgbClr val="671E45"/>
                </a:solidFill>
                <a:latin typeface="+mj-lt"/>
                <a:ea typeface="+mj-ea"/>
                <a:cs typeface="+mj-cs"/>
              </a:defRPr>
            </a:lvl1pPr>
          </a:lstStyle>
          <a:p>
            <a:r>
              <a:rPr lang="nl-NL" dirty="0"/>
              <a:t>Titel</a:t>
            </a:r>
            <a:endParaRPr lang="en-US" dirty="0"/>
          </a:p>
        </p:txBody>
      </p:sp>
      <p:sp>
        <p:nvSpPr>
          <p:cNvPr id="16" name="Text Placeholder 2">
            <a:extLst>
              <a:ext uri="{FF2B5EF4-FFF2-40B4-BE49-F238E27FC236}">
                <a16:creationId xmlns:a16="http://schemas.microsoft.com/office/drawing/2014/main" id="{94F51722-A667-48A5-950F-F5766CA2A37B}"/>
              </a:ext>
            </a:extLst>
          </p:cNvPr>
          <p:cNvSpPr>
            <a:spLocks noGrp="1"/>
          </p:cNvSpPr>
          <p:nvPr>
            <p:ph type="body" idx="1" hasCustomPrompt="1"/>
          </p:nvPr>
        </p:nvSpPr>
        <p:spPr>
          <a:xfrm>
            <a:off x="90486" y="2846178"/>
            <a:ext cx="4572000" cy="582309"/>
          </a:xfrm>
          <a:prstGeom prst="rect">
            <a:avLst/>
          </a:prstGeom>
        </p:spPr>
        <p:txBody>
          <a:bodyPr vert="horz" lIns="91440" tIns="45720" rIns="91440" bIns="45720" rtlCol="0" anchor="b">
            <a:normAutofit/>
          </a:bodyPr>
          <a:lstStyle>
            <a:lvl1pPr marL="0" indent="0" algn="ctr" defTabSz="914400" rtl="0" eaLnBrk="1" latinLnBrk="0" hangingPunct="1">
              <a:lnSpc>
                <a:spcPct val="114000"/>
              </a:lnSpc>
              <a:spcBef>
                <a:spcPts val="1000"/>
              </a:spcBef>
              <a:buFont typeface="Arial" panose="020B0604020202020204" pitchFamily="34" charset="0"/>
              <a:buNone/>
              <a:defRPr sz="2400" kern="1200">
                <a:solidFill>
                  <a:srgbClr val="671E4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C22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C22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C22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C22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Team/Naam/Subtitel/Datum</a:t>
            </a:r>
          </a:p>
        </p:txBody>
      </p:sp>
    </p:spTree>
    <p:extLst>
      <p:ext uri="{BB962C8B-B14F-4D97-AF65-F5344CB8AC3E}">
        <p14:creationId xmlns:p14="http://schemas.microsoft.com/office/powerpoint/2010/main" val="2457238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erticale foto paars">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DA8F80C7-B49C-45AF-AF02-5A1E2BE96F50}"/>
              </a:ext>
            </a:extLst>
          </p:cNvPr>
          <p:cNvSpPr/>
          <p:nvPr userDrawn="1"/>
        </p:nvSpPr>
        <p:spPr>
          <a:xfrm>
            <a:off x="-17417" y="0"/>
            <a:ext cx="4770392" cy="4488937"/>
          </a:xfrm>
          <a:prstGeom prst="rect">
            <a:avLst/>
          </a:prstGeom>
          <a:solidFill>
            <a:srgbClr val="671E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800"/>
          </a:p>
        </p:txBody>
      </p:sp>
      <p:sp>
        <p:nvSpPr>
          <p:cNvPr id="9" name="Rechthoek 8">
            <a:extLst>
              <a:ext uri="{FF2B5EF4-FFF2-40B4-BE49-F238E27FC236}">
                <a16:creationId xmlns:a16="http://schemas.microsoft.com/office/drawing/2014/main" id="{A3936B23-E367-4121-9083-51F3A82E5AAB}"/>
              </a:ext>
            </a:extLst>
          </p:cNvPr>
          <p:cNvSpPr/>
          <p:nvPr userDrawn="1"/>
        </p:nvSpPr>
        <p:spPr>
          <a:xfrm>
            <a:off x="-8711" y="4488937"/>
            <a:ext cx="4770393" cy="292614"/>
          </a:xfrm>
          <a:prstGeom prst="rect">
            <a:avLst/>
          </a:prstGeom>
          <a:solidFill>
            <a:srgbClr val="CCD3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voedsel&#10;&#10;Automatisch gegenereerde beschrijving">
            <a:extLst>
              <a:ext uri="{FF2B5EF4-FFF2-40B4-BE49-F238E27FC236}">
                <a16:creationId xmlns:a16="http://schemas.microsoft.com/office/drawing/2014/main" id="{4B0A7BB5-AB76-4BC8-A7C4-41CA26B86E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57412" y="5166287"/>
            <a:ext cx="1838146" cy="1198144"/>
          </a:xfrm>
          <a:prstGeom prst="rect">
            <a:avLst/>
          </a:prstGeom>
        </p:spPr>
      </p:pic>
      <p:sp>
        <p:nvSpPr>
          <p:cNvPr id="11" name="Tijdelijke aanduiding voor afbeelding 10">
            <a:extLst>
              <a:ext uri="{FF2B5EF4-FFF2-40B4-BE49-F238E27FC236}">
                <a16:creationId xmlns:a16="http://schemas.microsoft.com/office/drawing/2014/main" id="{785CB1A1-4595-4FD3-9FE5-70E532A11647}"/>
              </a:ext>
            </a:extLst>
          </p:cNvPr>
          <p:cNvSpPr>
            <a:spLocks noGrp="1"/>
          </p:cNvSpPr>
          <p:nvPr>
            <p:ph type="pic" sz="quarter" idx="10" hasCustomPrompt="1"/>
          </p:nvPr>
        </p:nvSpPr>
        <p:spPr>
          <a:xfrm>
            <a:off x="4752975" y="0"/>
            <a:ext cx="4391025" cy="685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6C2249"/>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a:t>Klik op het icoontje om en nieuwe afbeelding in te voegen.</a:t>
            </a:r>
          </a:p>
          <a:p>
            <a:endParaRPr lang="nl-NL"/>
          </a:p>
        </p:txBody>
      </p:sp>
      <p:sp>
        <p:nvSpPr>
          <p:cNvPr id="15" name="Title 1">
            <a:extLst>
              <a:ext uri="{FF2B5EF4-FFF2-40B4-BE49-F238E27FC236}">
                <a16:creationId xmlns:a16="http://schemas.microsoft.com/office/drawing/2014/main" id="{8CD9001F-6A09-4FFB-A7CC-BFBB684E9803}"/>
              </a:ext>
            </a:extLst>
          </p:cNvPr>
          <p:cNvSpPr>
            <a:spLocks noGrp="1"/>
          </p:cNvSpPr>
          <p:nvPr>
            <p:ph type="title" hasCustomPrompt="1"/>
          </p:nvPr>
        </p:nvSpPr>
        <p:spPr>
          <a:xfrm>
            <a:off x="90486" y="1552638"/>
            <a:ext cx="4572000" cy="837882"/>
          </a:xfrm>
          <a:prstGeom prst="rect">
            <a:avLst/>
          </a:prstGeom>
        </p:spPr>
        <p:txBody>
          <a:bodyPr vert="horz" lIns="91440" tIns="45720" rIns="91440" bIns="45720" rtlCol="0" anchor="ctr">
            <a:normAutofit/>
          </a:bodyPr>
          <a:lstStyle>
            <a:lvl1pPr algn="ctr" defTabSz="914400" rtl="0" eaLnBrk="1" latinLnBrk="0" hangingPunct="1">
              <a:lnSpc>
                <a:spcPct val="114000"/>
              </a:lnSpc>
              <a:spcBef>
                <a:spcPct val="0"/>
              </a:spcBef>
              <a:buNone/>
              <a:defRPr sz="5400" b="1" kern="1200">
                <a:solidFill>
                  <a:schemeClr val="bg1"/>
                </a:solidFill>
                <a:latin typeface="+mj-lt"/>
                <a:ea typeface="+mj-ea"/>
                <a:cs typeface="+mj-cs"/>
              </a:defRPr>
            </a:lvl1pPr>
          </a:lstStyle>
          <a:p>
            <a:r>
              <a:rPr lang="nl-NL" dirty="0"/>
              <a:t>Titel</a:t>
            </a:r>
            <a:endParaRPr lang="en-US" dirty="0"/>
          </a:p>
        </p:txBody>
      </p:sp>
      <p:sp>
        <p:nvSpPr>
          <p:cNvPr id="16" name="Text Placeholder 2">
            <a:extLst>
              <a:ext uri="{FF2B5EF4-FFF2-40B4-BE49-F238E27FC236}">
                <a16:creationId xmlns:a16="http://schemas.microsoft.com/office/drawing/2014/main" id="{4D0B369B-1698-4278-9A02-8EC710D8048D}"/>
              </a:ext>
            </a:extLst>
          </p:cNvPr>
          <p:cNvSpPr>
            <a:spLocks noGrp="1"/>
          </p:cNvSpPr>
          <p:nvPr>
            <p:ph type="body" idx="1" hasCustomPrompt="1"/>
          </p:nvPr>
        </p:nvSpPr>
        <p:spPr>
          <a:xfrm>
            <a:off x="90486" y="2846178"/>
            <a:ext cx="4572000" cy="582309"/>
          </a:xfrm>
          <a:prstGeom prst="rect">
            <a:avLst/>
          </a:prstGeom>
        </p:spPr>
        <p:txBody>
          <a:bodyPr vert="horz" lIns="91440" tIns="45720" rIns="91440" bIns="45720" rtlCol="0" anchor="b">
            <a:normAutofit/>
          </a:bodyPr>
          <a:lstStyle>
            <a:lvl1pPr marL="0" indent="0" algn="ctr" defTabSz="914400" rtl="0" eaLnBrk="1" latinLnBrk="0" hangingPunct="1">
              <a:lnSpc>
                <a:spcPct val="114000"/>
              </a:lnSpc>
              <a:spcBef>
                <a:spcPts val="1000"/>
              </a:spcBef>
              <a:buFont typeface="Arial" panose="020B0604020202020204" pitchFamily="34" charset="0"/>
              <a:buNone/>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C22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C22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C22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C22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Team/Naam/Subtitel/Datum</a:t>
            </a:r>
          </a:p>
        </p:txBody>
      </p:sp>
    </p:spTree>
    <p:extLst>
      <p:ext uri="{BB962C8B-B14F-4D97-AF65-F5344CB8AC3E}">
        <p14:creationId xmlns:p14="http://schemas.microsoft.com/office/powerpoint/2010/main" val="58051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ticale foto groen">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A3936B23-E367-4121-9083-51F3A82E5AAB}"/>
              </a:ext>
            </a:extLst>
          </p:cNvPr>
          <p:cNvSpPr/>
          <p:nvPr userDrawn="1"/>
        </p:nvSpPr>
        <p:spPr>
          <a:xfrm>
            <a:off x="-8710" y="4488937"/>
            <a:ext cx="4761686" cy="292614"/>
          </a:xfrm>
          <a:prstGeom prst="rect">
            <a:avLst/>
          </a:prstGeom>
          <a:solidFill>
            <a:srgbClr val="67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DA8F80C7-B49C-45AF-AF02-5A1E2BE96F50}"/>
              </a:ext>
            </a:extLst>
          </p:cNvPr>
          <p:cNvSpPr/>
          <p:nvPr userDrawn="1"/>
        </p:nvSpPr>
        <p:spPr>
          <a:xfrm>
            <a:off x="-17417" y="0"/>
            <a:ext cx="4770392" cy="4488937"/>
          </a:xfrm>
          <a:prstGeom prst="rect">
            <a:avLst/>
          </a:prstGeom>
          <a:solidFill>
            <a:srgbClr val="CCD3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800"/>
          </a:p>
        </p:txBody>
      </p:sp>
      <p:pic>
        <p:nvPicPr>
          <p:cNvPr id="8" name="Afbeelding 7" descr="Afbeelding met voedsel&#10;&#10;Automatisch gegenereerde beschrijving">
            <a:extLst>
              <a:ext uri="{FF2B5EF4-FFF2-40B4-BE49-F238E27FC236}">
                <a16:creationId xmlns:a16="http://schemas.microsoft.com/office/drawing/2014/main" id="{4B0A7BB5-AB76-4BC8-A7C4-41CA26B86E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57412" y="5166287"/>
            <a:ext cx="1838146" cy="1198144"/>
          </a:xfrm>
          <a:prstGeom prst="rect">
            <a:avLst/>
          </a:prstGeom>
        </p:spPr>
      </p:pic>
      <p:sp>
        <p:nvSpPr>
          <p:cNvPr id="11" name="Tijdelijke aanduiding voor afbeelding 10">
            <a:extLst>
              <a:ext uri="{FF2B5EF4-FFF2-40B4-BE49-F238E27FC236}">
                <a16:creationId xmlns:a16="http://schemas.microsoft.com/office/drawing/2014/main" id="{785CB1A1-4595-4FD3-9FE5-70E532A11647}"/>
              </a:ext>
            </a:extLst>
          </p:cNvPr>
          <p:cNvSpPr>
            <a:spLocks noGrp="1"/>
          </p:cNvSpPr>
          <p:nvPr>
            <p:ph type="pic" sz="quarter" idx="10" hasCustomPrompt="1"/>
          </p:nvPr>
        </p:nvSpPr>
        <p:spPr>
          <a:xfrm>
            <a:off x="4752975" y="0"/>
            <a:ext cx="4391025" cy="685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accent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a:t>Klik op het icoontje om en nieuwe afbeelding in te voegen.</a:t>
            </a:r>
          </a:p>
          <a:p>
            <a:endParaRPr lang="nl-NL"/>
          </a:p>
        </p:txBody>
      </p:sp>
      <p:sp>
        <p:nvSpPr>
          <p:cNvPr id="18" name="Title 1">
            <a:extLst>
              <a:ext uri="{FF2B5EF4-FFF2-40B4-BE49-F238E27FC236}">
                <a16:creationId xmlns:a16="http://schemas.microsoft.com/office/drawing/2014/main" id="{7C4594E7-4202-42ED-B3E6-3C2D02996CED}"/>
              </a:ext>
            </a:extLst>
          </p:cNvPr>
          <p:cNvSpPr>
            <a:spLocks noGrp="1"/>
          </p:cNvSpPr>
          <p:nvPr>
            <p:ph type="title" hasCustomPrompt="1"/>
          </p:nvPr>
        </p:nvSpPr>
        <p:spPr>
          <a:xfrm>
            <a:off x="90486" y="1552638"/>
            <a:ext cx="4572000" cy="837882"/>
          </a:xfrm>
          <a:prstGeom prst="rect">
            <a:avLst/>
          </a:prstGeom>
        </p:spPr>
        <p:txBody>
          <a:bodyPr vert="horz" lIns="91440" tIns="45720" rIns="91440" bIns="45720" rtlCol="0" anchor="ctr">
            <a:normAutofit/>
          </a:bodyPr>
          <a:lstStyle>
            <a:lvl1pPr algn="ctr" defTabSz="914400" rtl="0" eaLnBrk="1" latinLnBrk="0" hangingPunct="1">
              <a:lnSpc>
                <a:spcPct val="114000"/>
              </a:lnSpc>
              <a:spcBef>
                <a:spcPct val="0"/>
              </a:spcBef>
              <a:buNone/>
              <a:defRPr sz="5400" b="1" kern="1200">
                <a:solidFill>
                  <a:srgbClr val="671E45"/>
                </a:solidFill>
                <a:latin typeface="+mj-lt"/>
                <a:ea typeface="+mj-ea"/>
                <a:cs typeface="+mj-cs"/>
              </a:defRPr>
            </a:lvl1pPr>
          </a:lstStyle>
          <a:p>
            <a:r>
              <a:rPr lang="nl-NL" dirty="0"/>
              <a:t>Titel</a:t>
            </a:r>
            <a:endParaRPr lang="en-US" dirty="0"/>
          </a:p>
        </p:txBody>
      </p:sp>
      <p:sp>
        <p:nvSpPr>
          <p:cNvPr id="19" name="Text Placeholder 2">
            <a:extLst>
              <a:ext uri="{FF2B5EF4-FFF2-40B4-BE49-F238E27FC236}">
                <a16:creationId xmlns:a16="http://schemas.microsoft.com/office/drawing/2014/main" id="{16A1EA15-F190-48A8-909F-850C8BF54A23}"/>
              </a:ext>
            </a:extLst>
          </p:cNvPr>
          <p:cNvSpPr>
            <a:spLocks noGrp="1"/>
          </p:cNvSpPr>
          <p:nvPr>
            <p:ph type="body" idx="1" hasCustomPrompt="1"/>
          </p:nvPr>
        </p:nvSpPr>
        <p:spPr>
          <a:xfrm>
            <a:off x="90486" y="2846178"/>
            <a:ext cx="4572000" cy="582309"/>
          </a:xfrm>
          <a:prstGeom prst="rect">
            <a:avLst/>
          </a:prstGeom>
        </p:spPr>
        <p:txBody>
          <a:bodyPr vert="horz" lIns="91440" tIns="45720" rIns="91440" bIns="45720" rtlCol="0" anchor="b">
            <a:normAutofit/>
          </a:bodyPr>
          <a:lstStyle>
            <a:lvl1pPr marL="0" indent="0" algn="ctr" defTabSz="914400" rtl="0" eaLnBrk="1" latinLnBrk="0" hangingPunct="1">
              <a:lnSpc>
                <a:spcPct val="114000"/>
              </a:lnSpc>
              <a:spcBef>
                <a:spcPts val="1000"/>
              </a:spcBef>
              <a:buFont typeface="Arial" panose="020B0604020202020204" pitchFamily="34" charset="0"/>
              <a:buNone/>
              <a:defRPr sz="2400" kern="1200">
                <a:solidFill>
                  <a:srgbClr val="671E4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C22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C22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C22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C22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Team/Naam/Subtitel/Datum</a:t>
            </a:r>
          </a:p>
        </p:txBody>
      </p:sp>
    </p:spTree>
    <p:extLst>
      <p:ext uri="{BB962C8B-B14F-4D97-AF65-F5344CB8AC3E}">
        <p14:creationId xmlns:p14="http://schemas.microsoft.com/office/powerpoint/2010/main" val="1043581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orizontaal paars">
    <p:spTree>
      <p:nvGrpSpPr>
        <p:cNvPr id="1" name=""/>
        <p:cNvGrpSpPr/>
        <p:nvPr/>
      </p:nvGrpSpPr>
      <p:grpSpPr>
        <a:xfrm>
          <a:off x="0" y="0"/>
          <a:ext cx="0" cy="0"/>
          <a:chOff x="0" y="0"/>
          <a:chExt cx="0" cy="0"/>
        </a:xfrm>
      </p:grpSpPr>
      <p:sp>
        <p:nvSpPr>
          <p:cNvPr id="15" name="Tijdelijke aanduiding voor afbeelding 10">
            <a:extLst>
              <a:ext uri="{FF2B5EF4-FFF2-40B4-BE49-F238E27FC236}">
                <a16:creationId xmlns:a16="http://schemas.microsoft.com/office/drawing/2014/main" id="{11C77D39-181A-4807-9054-E43A8C0486E9}"/>
              </a:ext>
            </a:extLst>
          </p:cNvPr>
          <p:cNvSpPr>
            <a:spLocks noGrp="1"/>
          </p:cNvSpPr>
          <p:nvPr>
            <p:ph type="pic" sz="quarter" idx="10" hasCustomPrompt="1"/>
          </p:nvPr>
        </p:nvSpPr>
        <p:spPr>
          <a:xfrm>
            <a:off x="1" y="1397193"/>
            <a:ext cx="9144000" cy="37558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a:t>Klik op het icoontje om en nieuwe afbeelding in te voegen.</a:t>
            </a:r>
          </a:p>
          <a:p>
            <a:endParaRPr lang="nl-NL"/>
          </a:p>
        </p:txBody>
      </p:sp>
      <p:sp>
        <p:nvSpPr>
          <p:cNvPr id="9" name="Rechthoek 8">
            <a:extLst>
              <a:ext uri="{FF2B5EF4-FFF2-40B4-BE49-F238E27FC236}">
                <a16:creationId xmlns:a16="http://schemas.microsoft.com/office/drawing/2014/main" id="{4EE507E6-5892-4117-8A96-B9DE01D7376D}"/>
              </a:ext>
            </a:extLst>
          </p:cNvPr>
          <p:cNvSpPr/>
          <p:nvPr userDrawn="1"/>
        </p:nvSpPr>
        <p:spPr>
          <a:xfrm>
            <a:off x="0" y="-13284"/>
            <a:ext cx="9144000" cy="1494576"/>
          </a:xfrm>
          <a:prstGeom prst="rect">
            <a:avLst/>
          </a:prstGeom>
          <a:solidFill>
            <a:srgbClr val="67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descr="Afbeelding met voedsel&#10;&#10;Automatisch gegenereerde beschrijving">
            <a:extLst>
              <a:ext uri="{FF2B5EF4-FFF2-40B4-BE49-F238E27FC236}">
                <a16:creationId xmlns:a16="http://schemas.microsoft.com/office/drawing/2014/main" id="{B0E4F5BD-1F62-4A28-BEBB-7B904F58FF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324" y="5449198"/>
            <a:ext cx="1838146" cy="1198144"/>
          </a:xfrm>
          <a:prstGeom prst="rect">
            <a:avLst/>
          </a:prstGeom>
        </p:spPr>
      </p:pic>
      <p:sp>
        <p:nvSpPr>
          <p:cNvPr id="14" name="Rechthoek 13">
            <a:extLst>
              <a:ext uri="{FF2B5EF4-FFF2-40B4-BE49-F238E27FC236}">
                <a16:creationId xmlns:a16="http://schemas.microsoft.com/office/drawing/2014/main" id="{75C227B3-0B98-4695-916E-28AD38BFC63A}"/>
              </a:ext>
            </a:extLst>
          </p:cNvPr>
          <p:cNvSpPr/>
          <p:nvPr userDrawn="1"/>
        </p:nvSpPr>
        <p:spPr>
          <a:xfrm>
            <a:off x="0" y="5070424"/>
            <a:ext cx="9144000" cy="292614"/>
          </a:xfrm>
          <a:prstGeom prst="rect">
            <a:avLst/>
          </a:prstGeom>
          <a:solidFill>
            <a:srgbClr val="CCD3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itle 1">
            <a:extLst>
              <a:ext uri="{FF2B5EF4-FFF2-40B4-BE49-F238E27FC236}">
                <a16:creationId xmlns:a16="http://schemas.microsoft.com/office/drawing/2014/main" id="{36AF3EB9-9414-4832-BD08-37B307F5FA0C}"/>
              </a:ext>
            </a:extLst>
          </p:cNvPr>
          <p:cNvSpPr>
            <a:spLocks noGrp="1"/>
          </p:cNvSpPr>
          <p:nvPr>
            <p:ph type="title" hasCustomPrompt="1"/>
          </p:nvPr>
        </p:nvSpPr>
        <p:spPr>
          <a:xfrm>
            <a:off x="415636" y="323000"/>
            <a:ext cx="8321040" cy="822007"/>
          </a:xfrm>
          <a:prstGeom prst="rect">
            <a:avLst/>
          </a:prstGeom>
        </p:spPr>
        <p:txBody>
          <a:bodyPr vert="horz" lIns="91440" tIns="45720" rIns="91440" bIns="45720" rtlCol="0" anchor="ctr">
            <a:normAutofit/>
          </a:bodyPr>
          <a:lstStyle>
            <a:lvl1pPr algn="ctr" defTabSz="914400" rtl="0" eaLnBrk="1" latinLnBrk="0" hangingPunct="1">
              <a:lnSpc>
                <a:spcPct val="114000"/>
              </a:lnSpc>
              <a:spcBef>
                <a:spcPct val="0"/>
              </a:spcBef>
              <a:buNone/>
              <a:defRPr sz="5400" b="1" kern="1200">
                <a:solidFill>
                  <a:schemeClr val="bg1"/>
                </a:solidFill>
                <a:latin typeface="+mj-lt"/>
                <a:ea typeface="+mj-ea"/>
                <a:cs typeface="+mj-cs"/>
              </a:defRPr>
            </a:lvl1pPr>
          </a:lstStyle>
          <a:p>
            <a:r>
              <a:rPr lang="nl-NL" dirty="0"/>
              <a:t>Titel</a:t>
            </a:r>
            <a:endParaRPr lang="en-US" dirty="0"/>
          </a:p>
        </p:txBody>
      </p:sp>
      <p:sp>
        <p:nvSpPr>
          <p:cNvPr id="17" name="Text Placeholder 2">
            <a:extLst>
              <a:ext uri="{FF2B5EF4-FFF2-40B4-BE49-F238E27FC236}">
                <a16:creationId xmlns:a16="http://schemas.microsoft.com/office/drawing/2014/main" id="{5F9F29FA-1D7D-4102-B6C8-7F10BE630603}"/>
              </a:ext>
            </a:extLst>
          </p:cNvPr>
          <p:cNvSpPr>
            <a:spLocks noGrp="1"/>
          </p:cNvSpPr>
          <p:nvPr>
            <p:ph type="body" idx="1" hasCustomPrompt="1"/>
          </p:nvPr>
        </p:nvSpPr>
        <p:spPr>
          <a:xfrm>
            <a:off x="4164676" y="5757116"/>
            <a:ext cx="4572000" cy="582309"/>
          </a:xfrm>
          <a:prstGeom prst="rect">
            <a:avLst/>
          </a:prstGeom>
        </p:spPr>
        <p:txBody>
          <a:bodyPr vert="horz" lIns="91440" tIns="45720" rIns="91440" bIns="45720" rtlCol="0" anchor="b">
            <a:normAutofit/>
          </a:bodyPr>
          <a:lstStyle>
            <a:lvl1pPr marL="0" indent="0" algn="r" defTabSz="914400" rtl="0" eaLnBrk="1" latinLnBrk="0" hangingPunct="1">
              <a:lnSpc>
                <a:spcPct val="114000"/>
              </a:lnSpc>
              <a:spcBef>
                <a:spcPts val="1000"/>
              </a:spcBef>
              <a:buFont typeface="Arial" panose="020B0604020202020204" pitchFamily="34" charset="0"/>
              <a:buNone/>
              <a:defRPr sz="2400" kern="1200">
                <a:solidFill>
                  <a:srgbClr val="6C22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C22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C22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C22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C22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Team/Naam/Subtitel/Datum</a:t>
            </a:r>
          </a:p>
        </p:txBody>
      </p:sp>
    </p:spTree>
    <p:extLst>
      <p:ext uri="{BB962C8B-B14F-4D97-AF65-F5344CB8AC3E}">
        <p14:creationId xmlns:p14="http://schemas.microsoft.com/office/powerpoint/2010/main" val="1991888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alve pagina gro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CDD10BDE-D6FF-4CAA-9A83-0D88F4FF261E}"/>
              </a:ext>
            </a:extLst>
          </p:cNvPr>
          <p:cNvSpPr/>
          <p:nvPr userDrawn="1"/>
        </p:nvSpPr>
        <p:spPr>
          <a:xfrm>
            <a:off x="0" y="0"/>
            <a:ext cx="9144000" cy="3429000"/>
          </a:xfrm>
          <a:prstGeom prst="rect">
            <a:avLst/>
          </a:prstGeom>
          <a:solidFill>
            <a:srgbClr val="CCD303"/>
          </a:solidFill>
          <a:ln>
            <a:solidFill>
              <a:srgbClr val="CCD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ctrTitle"/>
          </p:nvPr>
        </p:nvSpPr>
        <p:spPr>
          <a:xfrm>
            <a:off x="685800" y="866378"/>
            <a:ext cx="7772400" cy="1869281"/>
          </a:xfrm>
        </p:spPr>
        <p:txBody>
          <a:bodyPr anchor="b">
            <a:noAutofit/>
          </a:bodyPr>
          <a:lstStyle>
            <a:lvl1pPr algn="ctr">
              <a:lnSpc>
                <a:spcPct val="114000"/>
              </a:lnSpc>
              <a:defRPr sz="5400">
                <a:solidFill>
                  <a:srgbClr val="671E45"/>
                </a:solidFill>
              </a:defRPr>
            </a:lvl1pPr>
          </a:lstStyle>
          <a:p>
            <a:r>
              <a:rPr lang="nl-NL"/>
              <a:t>Klik om stijl te bewerken</a:t>
            </a:r>
            <a:endParaRPr lang="en-US" dirty="0"/>
          </a:p>
        </p:txBody>
      </p:sp>
      <p:sp>
        <p:nvSpPr>
          <p:cNvPr id="5" name="Subtitle 2">
            <a:extLst>
              <a:ext uri="{FF2B5EF4-FFF2-40B4-BE49-F238E27FC236}">
                <a16:creationId xmlns:a16="http://schemas.microsoft.com/office/drawing/2014/main" id="{A2C1EF40-99A6-4419-B021-16444C56844F}"/>
              </a:ext>
            </a:extLst>
          </p:cNvPr>
          <p:cNvSpPr>
            <a:spLocks noGrp="1"/>
          </p:cNvSpPr>
          <p:nvPr>
            <p:ph type="subTitle" idx="1"/>
          </p:nvPr>
        </p:nvSpPr>
        <p:spPr>
          <a:xfrm>
            <a:off x="1143000" y="3975028"/>
            <a:ext cx="6858000" cy="1655762"/>
          </a:xfrm>
        </p:spPr>
        <p:txBody>
          <a:bodyPr/>
          <a:lstStyle>
            <a:lvl1pPr marL="0" indent="0" algn="ctr">
              <a:lnSpc>
                <a:spcPct val="114000"/>
              </a:lnSpc>
              <a:buNone/>
              <a:defRPr sz="2400">
                <a:solidFill>
                  <a:srgbClr val="671E4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Tree>
    <p:extLst>
      <p:ext uri="{BB962C8B-B14F-4D97-AF65-F5344CB8AC3E}">
        <p14:creationId xmlns:p14="http://schemas.microsoft.com/office/powerpoint/2010/main" val="622429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orizontaal groen">
    <p:spTree>
      <p:nvGrpSpPr>
        <p:cNvPr id="1" name=""/>
        <p:cNvGrpSpPr/>
        <p:nvPr/>
      </p:nvGrpSpPr>
      <p:grpSpPr>
        <a:xfrm>
          <a:off x="0" y="0"/>
          <a:ext cx="0" cy="0"/>
          <a:chOff x="0" y="0"/>
          <a:chExt cx="0" cy="0"/>
        </a:xfrm>
      </p:grpSpPr>
      <p:sp>
        <p:nvSpPr>
          <p:cNvPr id="15" name="Tijdelijke aanduiding voor afbeelding 10">
            <a:extLst>
              <a:ext uri="{FF2B5EF4-FFF2-40B4-BE49-F238E27FC236}">
                <a16:creationId xmlns:a16="http://schemas.microsoft.com/office/drawing/2014/main" id="{11C77D39-181A-4807-9054-E43A8C0486E9}"/>
              </a:ext>
            </a:extLst>
          </p:cNvPr>
          <p:cNvSpPr>
            <a:spLocks noGrp="1"/>
          </p:cNvSpPr>
          <p:nvPr>
            <p:ph type="pic" sz="quarter" idx="10" hasCustomPrompt="1"/>
          </p:nvPr>
        </p:nvSpPr>
        <p:spPr>
          <a:xfrm>
            <a:off x="1" y="1397193"/>
            <a:ext cx="9144000" cy="37558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a:t>Klik op het icoontje om en nieuwe afbeelding in te voegen.</a:t>
            </a:r>
          </a:p>
          <a:p>
            <a:endParaRPr lang="nl-NL"/>
          </a:p>
        </p:txBody>
      </p:sp>
      <p:sp>
        <p:nvSpPr>
          <p:cNvPr id="9" name="Rechthoek 8">
            <a:extLst>
              <a:ext uri="{FF2B5EF4-FFF2-40B4-BE49-F238E27FC236}">
                <a16:creationId xmlns:a16="http://schemas.microsoft.com/office/drawing/2014/main" id="{4EE507E6-5892-4117-8A96-B9DE01D7376D}"/>
              </a:ext>
            </a:extLst>
          </p:cNvPr>
          <p:cNvSpPr/>
          <p:nvPr userDrawn="1"/>
        </p:nvSpPr>
        <p:spPr>
          <a:xfrm>
            <a:off x="0" y="-13284"/>
            <a:ext cx="9144000" cy="1494576"/>
          </a:xfrm>
          <a:prstGeom prst="rect">
            <a:avLst/>
          </a:prstGeom>
          <a:solidFill>
            <a:srgbClr val="CCD3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descr="Afbeelding met voedsel&#10;&#10;Automatisch gegenereerde beschrijving">
            <a:extLst>
              <a:ext uri="{FF2B5EF4-FFF2-40B4-BE49-F238E27FC236}">
                <a16:creationId xmlns:a16="http://schemas.microsoft.com/office/drawing/2014/main" id="{B0E4F5BD-1F62-4A28-BEBB-7B904F58FF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636" y="5449198"/>
            <a:ext cx="1838146" cy="1198144"/>
          </a:xfrm>
          <a:prstGeom prst="rect">
            <a:avLst/>
          </a:prstGeom>
        </p:spPr>
      </p:pic>
      <p:sp>
        <p:nvSpPr>
          <p:cNvPr id="14" name="Rechthoek 13">
            <a:extLst>
              <a:ext uri="{FF2B5EF4-FFF2-40B4-BE49-F238E27FC236}">
                <a16:creationId xmlns:a16="http://schemas.microsoft.com/office/drawing/2014/main" id="{75C227B3-0B98-4695-916E-28AD38BFC63A}"/>
              </a:ext>
            </a:extLst>
          </p:cNvPr>
          <p:cNvSpPr/>
          <p:nvPr userDrawn="1"/>
        </p:nvSpPr>
        <p:spPr>
          <a:xfrm>
            <a:off x="0" y="5070424"/>
            <a:ext cx="9144000" cy="292614"/>
          </a:xfrm>
          <a:prstGeom prst="rect">
            <a:avLst/>
          </a:prstGeom>
          <a:solidFill>
            <a:srgbClr val="67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itle 1">
            <a:extLst>
              <a:ext uri="{FF2B5EF4-FFF2-40B4-BE49-F238E27FC236}">
                <a16:creationId xmlns:a16="http://schemas.microsoft.com/office/drawing/2014/main" id="{C26D6AFC-2656-410E-A484-9E1A9C272F99}"/>
              </a:ext>
            </a:extLst>
          </p:cNvPr>
          <p:cNvSpPr>
            <a:spLocks noGrp="1"/>
          </p:cNvSpPr>
          <p:nvPr>
            <p:ph type="title" hasCustomPrompt="1"/>
          </p:nvPr>
        </p:nvSpPr>
        <p:spPr>
          <a:xfrm>
            <a:off x="415636" y="323000"/>
            <a:ext cx="8321040" cy="822007"/>
          </a:xfrm>
          <a:prstGeom prst="rect">
            <a:avLst/>
          </a:prstGeom>
        </p:spPr>
        <p:txBody>
          <a:bodyPr vert="horz" lIns="91440" tIns="45720" rIns="91440" bIns="45720" rtlCol="0" anchor="ctr">
            <a:normAutofit/>
          </a:bodyPr>
          <a:lstStyle>
            <a:lvl1pPr algn="ctr" defTabSz="914400" rtl="0" eaLnBrk="1" latinLnBrk="0" hangingPunct="1">
              <a:lnSpc>
                <a:spcPct val="114000"/>
              </a:lnSpc>
              <a:spcBef>
                <a:spcPct val="0"/>
              </a:spcBef>
              <a:buNone/>
              <a:defRPr sz="5400" b="1" kern="1200">
                <a:solidFill>
                  <a:srgbClr val="671E45"/>
                </a:solidFill>
                <a:latin typeface="+mj-lt"/>
                <a:ea typeface="+mj-ea"/>
                <a:cs typeface="+mj-cs"/>
              </a:defRPr>
            </a:lvl1pPr>
          </a:lstStyle>
          <a:p>
            <a:r>
              <a:rPr lang="nl-NL" dirty="0"/>
              <a:t>Titel</a:t>
            </a:r>
            <a:endParaRPr lang="en-US" dirty="0"/>
          </a:p>
        </p:txBody>
      </p:sp>
      <p:sp>
        <p:nvSpPr>
          <p:cNvPr id="16" name="Text Placeholder 2">
            <a:extLst>
              <a:ext uri="{FF2B5EF4-FFF2-40B4-BE49-F238E27FC236}">
                <a16:creationId xmlns:a16="http://schemas.microsoft.com/office/drawing/2014/main" id="{61C6683F-DFA1-45E1-A0C6-3ACC35F49B55}"/>
              </a:ext>
            </a:extLst>
          </p:cNvPr>
          <p:cNvSpPr>
            <a:spLocks noGrp="1"/>
          </p:cNvSpPr>
          <p:nvPr>
            <p:ph type="body" idx="1" hasCustomPrompt="1"/>
          </p:nvPr>
        </p:nvSpPr>
        <p:spPr>
          <a:xfrm>
            <a:off x="4164676" y="5757116"/>
            <a:ext cx="4572000" cy="582309"/>
          </a:xfrm>
          <a:prstGeom prst="rect">
            <a:avLst/>
          </a:prstGeom>
        </p:spPr>
        <p:txBody>
          <a:bodyPr vert="horz" lIns="91440" tIns="45720" rIns="91440" bIns="45720" rtlCol="0" anchor="b">
            <a:normAutofit/>
          </a:bodyPr>
          <a:lstStyle>
            <a:lvl1pPr marL="0" indent="0" algn="r" defTabSz="914400" rtl="0" eaLnBrk="1" latinLnBrk="0" hangingPunct="1">
              <a:lnSpc>
                <a:spcPct val="114000"/>
              </a:lnSpc>
              <a:spcBef>
                <a:spcPts val="1000"/>
              </a:spcBef>
              <a:buFont typeface="Arial" panose="020B0604020202020204" pitchFamily="34" charset="0"/>
              <a:buNone/>
              <a:defRPr sz="2400" kern="1200">
                <a:solidFill>
                  <a:srgbClr val="671E4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C22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C22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C22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C22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Team/Naam/Subtitel/Datum</a:t>
            </a:r>
          </a:p>
        </p:txBody>
      </p:sp>
    </p:spTree>
    <p:extLst>
      <p:ext uri="{BB962C8B-B14F-4D97-AF65-F5344CB8AC3E}">
        <p14:creationId xmlns:p14="http://schemas.microsoft.com/office/powerpoint/2010/main" val="17552605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ndaard foto">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4EE507E6-5892-4117-8A96-B9DE01D7376D}"/>
              </a:ext>
            </a:extLst>
          </p:cNvPr>
          <p:cNvSpPr/>
          <p:nvPr userDrawn="1"/>
        </p:nvSpPr>
        <p:spPr>
          <a:xfrm>
            <a:off x="0" y="-13284"/>
            <a:ext cx="9144000" cy="1494576"/>
          </a:xfrm>
          <a:prstGeom prst="rect">
            <a:avLst/>
          </a:prstGeom>
          <a:solidFill>
            <a:srgbClr val="CCD3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descr="Afbeelding met voedsel&#10;&#10;Automatisch gegenereerde beschrijving">
            <a:extLst>
              <a:ext uri="{FF2B5EF4-FFF2-40B4-BE49-F238E27FC236}">
                <a16:creationId xmlns:a16="http://schemas.microsoft.com/office/drawing/2014/main" id="{B0E4F5BD-1F62-4A28-BEBB-7B904F58FF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636" y="5449198"/>
            <a:ext cx="1838146" cy="1198144"/>
          </a:xfrm>
          <a:prstGeom prst="rect">
            <a:avLst/>
          </a:prstGeom>
        </p:spPr>
      </p:pic>
      <p:sp>
        <p:nvSpPr>
          <p:cNvPr id="14" name="Rechthoek 13">
            <a:extLst>
              <a:ext uri="{FF2B5EF4-FFF2-40B4-BE49-F238E27FC236}">
                <a16:creationId xmlns:a16="http://schemas.microsoft.com/office/drawing/2014/main" id="{75C227B3-0B98-4695-916E-28AD38BFC63A}"/>
              </a:ext>
            </a:extLst>
          </p:cNvPr>
          <p:cNvSpPr/>
          <p:nvPr userDrawn="1"/>
        </p:nvSpPr>
        <p:spPr>
          <a:xfrm>
            <a:off x="0" y="5070424"/>
            <a:ext cx="9144000" cy="292614"/>
          </a:xfrm>
          <a:prstGeom prst="rect">
            <a:avLst/>
          </a:prstGeom>
          <a:solidFill>
            <a:srgbClr val="67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itle 1">
            <a:extLst>
              <a:ext uri="{FF2B5EF4-FFF2-40B4-BE49-F238E27FC236}">
                <a16:creationId xmlns:a16="http://schemas.microsoft.com/office/drawing/2014/main" id="{C26D6AFC-2656-410E-A484-9E1A9C272F99}"/>
              </a:ext>
            </a:extLst>
          </p:cNvPr>
          <p:cNvSpPr>
            <a:spLocks noGrp="1"/>
          </p:cNvSpPr>
          <p:nvPr>
            <p:ph type="title" hasCustomPrompt="1"/>
          </p:nvPr>
        </p:nvSpPr>
        <p:spPr>
          <a:xfrm>
            <a:off x="415636" y="323000"/>
            <a:ext cx="8321040" cy="822007"/>
          </a:xfrm>
          <a:prstGeom prst="rect">
            <a:avLst/>
          </a:prstGeom>
        </p:spPr>
        <p:txBody>
          <a:bodyPr vert="horz" lIns="91440" tIns="45720" rIns="91440" bIns="45720" rtlCol="0" anchor="ctr">
            <a:normAutofit/>
          </a:bodyPr>
          <a:lstStyle>
            <a:lvl1pPr algn="ctr" defTabSz="914400" rtl="0" eaLnBrk="1" latinLnBrk="0" hangingPunct="1">
              <a:lnSpc>
                <a:spcPct val="114000"/>
              </a:lnSpc>
              <a:spcBef>
                <a:spcPct val="0"/>
              </a:spcBef>
              <a:buNone/>
              <a:defRPr sz="5400" b="1" kern="1200">
                <a:solidFill>
                  <a:srgbClr val="671E45"/>
                </a:solidFill>
                <a:latin typeface="+mj-lt"/>
                <a:ea typeface="+mj-ea"/>
                <a:cs typeface="+mj-cs"/>
              </a:defRPr>
            </a:lvl1pPr>
          </a:lstStyle>
          <a:p>
            <a:r>
              <a:rPr lang="nl-NL" dirty="0"/>
              <a:t>Titel</a:t>
            </a:r>
            <a:endParaRPr lang="en-US" dirty="0"/>
          </a:p>
        </p:txBody>
      </p:sp>
      <p:sp>
        <p:nvSpPr>
          <p:cNvPr id="16" name="Text Placeholder 2">
            <a:extLst>
              <a:ext uri="{FF2B5EF4-FFF2-40B4-BE49-F238E27FC236}">
                <a16:creationId xmlns:a16="http://schemas.microsoft.com/office/drawing/2014/main" id="{61C6683F-DFA1-45E1-A0C6-3ACC35F49B55}"/>
              </a:ext>
            </a:extLst>
          </p:cNvPr>
          <p:cNvSpPr>
            <a:spLocks noGrp="1"/>
          </p:cNvSpPr>
          <p:nvPr>
            <p:ph type="body" idx="1" hasCustomPrompt="1"/>
          </p:nvPr>
        </p:nvSpPr>
        <p:spPr>
          <a:xfrm>
            <a:off x="4164676" y="5757116"/>
            <a:ext cx="4572000" cy="582309"/>
          </a:xfrm>
          <a:prstGeom prst="rect">
            <a:avLst/>
          </a:prstGeom>
        </p:spPr>
        <p:txBody>
          <a:bodyPr vert="horz" lIns="91440" tIns="45720" rIns="91440" bIns="45720" rtlCol="0" anchor="b">
            <a:normAutofit/>
          </a:bodyPr>
          <a:lstStyle>
            <a:lvl1pPr marL="0" indent="0" algn="r" defTabSz="914400" rtl="0" eaLnBrk="1" latinLnBrk="0" hangingPunct="1">
              <a:lnSpc>
                <a:spcPct val="114000"/>
              </a:lnSpc>
              <a:spcBef>
                <a:spcPts val="1000"/>
              </a:spcBef>
              <a:buFont typeface="Arial" panose="020B0604020202020204" pitchFamily="34" charset="0"/>
              <a:buNone/>
              <a:defRPr sz="2400" kern="1200">
                <a:solidFill>
                  <a:srgbClr val="671E4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C22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C22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C22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C22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Team/Naam/Subtitel/Datum</a:t>
            </a:r>
          </a:p>
        </p:txBody>
      </p:sp>
      <p:pic>
        <p:nvPicPr>
          <p:cNvPr id="3" name="Afbeelding 2">
            <a:extLst>
              <a:ext uri="{FF2B5EF4-FFF2-40B4-BE49-F238E27FC236}">
                <a16:creationId xmlns:a16="http://schemas.microsoft.com/office/drawing/2014/main" id="{7885CE78-A8C6-4852-8B8C-7C143448119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21" t="35561" r="6433" b="7762"/>
          <a:stretch/>
        </p:blipFill>
        <p:spPr>
          <a:xfrm>
            <a:off x="0" y="1481293"/>
            <a:ext cx="9144000" cy="3589132"/>
          </a:xfrm>
          <a:prstGeom prst="rect">
            <a:avLst/>
          </a:prstGeom>
        </p:spPr>
      </p:pic>
    </p:spTree>
    <p:extLst>
      <p:ext uri="{BB962C8B-B14F-4D97-AF65-F5344CB8AC3E}">
        <p14:creationId xmlns:p14="http://schemas.microsoft.com/office/powerpoint/2010/main" val="488912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Zonder foto">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CFF92526-160F-40C3-B921-50ECE4529406}"/>
              </a:ext>
            </a:extLst>
          </p:cNvPr>
          <p:cNvSpPr/>
          <p:nvPr userDrawn="1"/>
        </p:nvSpPr>
        <p:spPr>
          <a:xfrm>
            <a:off x="0" y="-13285"/>
            <a:ext cx="9144000" cy="5100673"/>
          </a:xfrm>
          <a:prstGeom prst="rect">
            <a:avLst/>
          </a:prstGeom>
          <a:solidFill>
            <a:srgbClr val="67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descr="Afbeelding met voedsel&#10;&#10;Automatisch gegenereerde beschrijving">
            <a:extLst>
              <a:ext uri="{FF2B5EF4-FFF2-40B4-BE49-F238E27FC236}">
                <a16:creationId xmlns:a16="http://schemas.microsoft.com/office/drawing/2014/main" id="{C9B20A99-1547-4C9F-9EE1-00FA81F6C6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380" y="5294731"/>
            <a:ext cx="1838146" cy="1198144"/>
          </a:xfrm>
          <a:prstGeom prst="rect">
            <a:avLst/>
          </a:prstGeom>
        </p:spPr>
      </p:pic>
      <p:sp>
        <p:nvSpPr>
          <p:cNvPr id="15" name="Text Placeholder 2">
            <a:extLst>
              <a:ext uri="{FF2B5EF4-FFF2-40B4-BE49-F238E27FC236}">
                <a16:creationId xmlns:a16="http://schemas.microsoft.com/office/drawing/2014/main" id="{B2D2A173-E146-49C9-98D7-7A24A772172C}"/>
              </a:ext>
            </a:extLst>
          </p:cNvPr>
          <p:cNvSpPr>
            <a:spLocks noGrp="1"/>
          </p:cNvSpPr>
          <p:nvPr>
            <p:ph type="body" idx="1" hasCustomPrompt="1"/>
          </p:nvPr>
        </p:nvSpPr>
        <p:spPr>
          <a:xfrm>
            <a:off x="4164676" y="5757116"/>
            <a:ext cx="4572000" cy="582309"/>
          </a:xfrm>
          <a:prstGeom prst="rect">
            <a:avLst/>
          </a:prstGeom>
        </p:spPr>
        <p:txBody>
          <a:bodyPr vert="horz" lIns="91440" tIns="45720" rIns="91440" bIns="45720" rtlCol="0" anchor="b">
            <a:normAutofit/>
          </a:bodyPr>
          <a:lstStyle>
            <a:lvl1pPr marL="0" indent="0" algn="r" defTabSz="914400" rtl="0" eaLnBrk="1" latinLnBrk="0" hangingPunct="1">
              <a:lnSpc>
                <a:spcPct val="114000"/>
              </a:lnSpc>
              <a:spcBef>
                <a:spcPts val="1000"/>
              </a:spcBef>
              <a:buFont typeface="Arial" panose="020B0604020202020204" pitchFamily="34" charset="0"/>
              <a:buNone/>
              <a:defRPr sz="2400" kern="1200">
                <a:solidFill>
                  <a:srgbClr val="671E4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C22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C22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C22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C22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Team/Naam/Subtitel/Datum</a:t>
            </a:r>
          </a:p>
        </p:txBody>
      </p:sp>
      <p:sp>
        <p:nvSpPr>
          <p:cNvPr id="17" name="Title 1">
            <a:extLst>
              <a:ext uri="{FF2B5EF4-FFF2-40B4-BE49-F238E27FC236}">
                <a16:creationId xmlns:a16="http://schemas.microsoft.com/office/drawing/2014/main" id="{4813CC86-235E-4158-B229-DBD8B036FEDE}"/>
              </a:ext>
            </a:extLst>
          </p:cNvPr>
          <p:cNvSpPr>
            <a:spLocks noGrp="1"/>
          </p:cNvSpPr>
          <p:nvPr>
            <p:ph type="title" hasCustomPrompt="1"/>
          </p:nvPr>
        </p:nvSpPr>
        <p:spPr>
          <a:xfrm>
            <a:off x="411480" y="2126047"/>
            <a:ext cx="8321040" cy="822007"/>
          </a:xfrm>
          <a:prstGeom prst="rect">
            <a:avLst/>
          </a:prstGeom>
        </p:spPr>
        <p:txBody>
          <a:bodyPr vert="horz" lIns="91440" tIns="45720" rIns="91440" bIns="45720" rtlCol="0" anchor="ctr">
            <a:normAutofit/>
          </a:bodyPr>
          <a:lstStyle>
            <a:lvl1pPr algn="ctr" defTabSz="914400" rtl="0" eaLnBrk="1" latinLnBrk="0" hangingPunct="1">
              <a:lnSpc>
                <a:spcPct val="114000"/>
              </a:lnSpc>
              <a:spcBef>
                <a:spcPct val="0"/>
              </a:spcBef>
              <a:buNone/>
              <a:defRPr sz="5400" b="1" kern="1200">
                <a:solidFill>
                  <a:schemeClr val="bg1"/>
                </a:solidFill>
                <a:latin typeface="+mj-lt"/>
                <a:ea typeface="+mj-ea"/>
                <a:cs typeface="+mj-cs"/>
              </a:defRPr>
            </a:lvl1pPr>
          </a:lstStyle>
          <a:p>
            <a:r>
              <a:rPr lang="nl-NL" dirty="0"/>
              <a:t>Titel</a:t>
            </a:r>
            <a:endParaRPr lang="en-US" dirty="0"/>
          </a:p>
        </p:txBody>
      </p:sp>
    </p:spTree>
    <p:extLst>
      <p:ext uri="{BB962C8B-B14F-4D97-AF65-F5344CB8AC3E}">
        <p14:creationId xmlns:p14="http://schemas.microsoft.com/office/powerpoint/2010/main" val="24024720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fsluiting gro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CFF92526-160F-40C3-B921-50ECE4529406}"/>
              </a:ext>
            </a:extLst>
          </p:cNvPr>
          <p:cNvSpPr/>
          <p:nvPr userDrawn="1"/>
        </p:nvSpPr>
        <p:spPr>
          <a:xfrm>
            <a:off x="0" y="-13285"/>
            <a:ext cx="9144000" cy="5100673"/>
          </a:xfrm>
          <a:prstGeom prst="rect">
            <a:avLst/>
          </a:prstGeom>
          <a:solidFill>
            <a:srgbClr val="CCD3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DD2C4C67-0620-4587-8701-E682CF2CA92C}"/>
              </a:ext>
            </a:extLst>
          </p:cNvPr>
          <p:cNvSpPr>
            <a:spLocks noGrp="1"/>
          </p:cNvSpPr>
          <p:nvPr>
            <p:ph type="title"/>
          </p:nvPr>
        </p:nvSpPr>
        <p:spPr/>
        <p:txBody>
          <a:bodyPr/>
          <a:lstStyle>
            <a:lvl1pPr>
              <a:lnSpc>
                <a:spcPct val="114000"/>
              </a:lnSpc>
              <a:defRPr>
                <a:solidFill>
                  <a:srgbClr val="671E45"/>
                </a:solidFill>
              </a:defRPr>
            </a:lvl1pPr>
          </a:lstStyle>
          <a:p>
            <a:r>
              <a:rPr lang="nl-NL" dirty="0"/>
              <a:t>Klik om stijl te bewerken</a:t>
            </a:r>
          </a:p>
        </p:txBody>
      </p:sp>
      <p:pic>
        <p:nvPicPr>
          <p:cNvPr id="6" name="Afbeelding 5" descr="Afbeelding met voedsel&#10;&#10;Automatisch gegenereerde beschrijving">
            <a:extLst>
              <a:ext uri="{FF2B5EF4-FFF2-40B4-BE49-F238E27FC236}">
                <a16:creationId xmlns:a16="http://schemas.microsoft.com/office/drawing/2014/main" id="{C9B20A99-1547-4C9F-9EE1-00FA81F6C6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380" y="5294731"/>
            <a:ext cx="1838146" cy="1198144"/>
          </a:xfrm>
          <a:prstGeom prst="rect">
            <a:avLst/>
          </a:prstGeom>
        </p:spPr>
      </p:pic>
      <p:sp>
        <p:nvSpPr>
          <p:cNvPr id="9" name="Tijdelijke aanduiding voor tekst 3">
            <a:extLst>
              <a:ext uri="{FF2B5EF4-FFF2-40B4-BE49-F238E27FC236}">
                <a16:creationId xmlns:a16="http://schemas.microsoft.com/office/drawing/2014/main" id="{D5CD373C-9C53-4BD8-A45E-887969478107}"/>
              </a:ext>
            </a:extLst>
          </p:cNvPr>
          <p:cNvSpPr>
            <a:spLocks noGrp="1"/>
          </p:cNvSpPr>
          <p:nvPr>
            <p:ph type="body" sz="quarter" idx="10"/>
          </p:nvPr>
        </p:nvSpPr>
        <p:spPr>
          <a:xfrm>
            <a:off x="628650" y="1862051"/>
            <a:ext cx="7886700" cy="2701636"/>
          </a:xfrm>
          <a:prstGeom prst="rect">
            <a:avLst/>
          </a:prstGeom>
        </p:spPr>
        <p:txBody>
          <a:bodyPr/>
          <a:lstStyle>
            <a:lvl1pPr>
              <a:lnSpc>
                <a:spcPct val="114000"/>
              </a:lnSpc>
              <a:defRPr sz="2400">
                <a:solidFill>
                  <a:srgbClr val="671E45"/>
                </a:solidFill>
              </a:defRPr>
            </a:lvl1pPr>
            <a:lvl2pPr>
              <a:lnSpc>
                <a:spcPct val="114000"/>
              </a:lnSpc>
              <a:defRPr sz="2400">
                <a:solidFill>
                  <a:srgbClr val="671E45"/>
                </a:solidFill>
              </a:defRPr>
            </a:lvl2pPr>
            <a:lvl3pPr>
              <a:lnSpc>
                <a:spcPct val="114000"/>
              </a:lnSpc>
              <a:defRPr sz="2400">
                <a:solidFill>
                  <a:srgbClr val="671E45"/>
                </a:solidFill>
              </a:defRPr>
            </a:lvl3pPr>
            <a:lvl4pPr>
              <a:lnSpc>
                <a:spcPct val="150000"/>
              </a:lnSpc>
              <a:defRPr>
                <a:solidFill>
                  <a:srgbClr val="6C2249"/>
                </a:solidFill>
              </a:defRPr>
            </a:lvl4pPr>
            <a:lvl5pPr>
              <a:lnSpc>
                <a:spcPct val="150000"/>
              </a:lnSpc>
              <a:defRPr>
                <a:solidFill>
                  <a:srgbClr val="6C2249"/>
                </a:solidFill>
              </a:defRPr>
            </a:lvl5pPr>
          </a:lstStyle>
          <a:p>
            <a:pPr lvl="0"/>
            <a:r>
              <a:rPr lang="nl-NL" dirty="0"/>
              <a:t>Klikken om de tekststijl van het model te bewerken</a:t>
            </a:r>
          </a:p>
          <a:p>
            <a:pPr lvl="1"/>
            <a:r>
              <a:rPr lang="nl-NL" dirty="0"/>
              <a:t>Tweede niveau</a:t>
            </a:r>
          </a:p>
          <a:p>
            <a:pPr lvl="2"/>
            <a:r>
              <a:rPr lang="nl-NL" dirty="0"/>
              <a:t>Derde niveau</a:t>
            </a:r>
          </a:p>
        </p:txBody>
      </p:sp>
      <p:sp>
        <p:nvSpPr>
          <p:cNvPr id="23" name="Ovaal 22">
            <a:extLst>
              <a:ext uri="{FF2B5EF4-FFF2-40B4-BE49-F238E27FC236}">
                <a16:creationId xmlns:a16="http://schemas.microsoft.com/office/drawing/2014/main" id="{D5BA7504-E058-4245-9AE9-D03409094D08}"/>
              </a:ext>
            </a:extLst>
          </p:cNvPr>
          <p:cNvSpPr/>
          <p:nvPr userDrawn="1"/>
        </p:nvSpPr>
        <p:spPr>
          <a:xfrm>
            <a:off x="8085311" y="5257654"/>
            <a:ext cx="425218" cy="429389"/>
          </a:xfrm>
          <a:prstGeom prst="ellipse">
            <a:avLst/>
          </a:prstGeom>
          <a:solidFill>
            <a:srgbClr val="67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al 23">
            <a:extLst>
              <a:ext uri="{FF2B5EF4-FFF2-40B4-BE49-F238E27FC236}">
                <a16:creationId xmlns:a16="http://schemas.microsoft.com/office/drawing/2014/main" id="{752204ED-DAD2-40C6-AC1E-5E42C6FEACA4}"/>
              </a:ext>
            </a:extLst>
          </p:cNvPr>
          <p:cNvSpPr/>
          <p:nvPr userDrawn="1"/>
        </p:nvSpPr>
        <p:spPr>
          <a:xfrm>
            <a:off x="8090132" y="6217954"/>
            <a:ext cx="425218" cy="429389"/>
          </a:xfrm>
          <a:prstGeom prst="ellipse">
            <a:avLst/>
          </a:prstGeom>
          <a:solidFill>
            <a:srgbClr val="67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5" name="Graphic 24" descr="Monitor">
            <a:extLst>
              <a:ext uri="{FF2B5EF4-FFF2-40B4-BE49-F238E27FC236}">
                <a16:creationId xmlns:a16="http://schemas.microsoft.com/office/drawing/2014/main" id="{928D0323-79AD-4B99-B347-6DE424FB807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41911" y="6271818"/>
            <a:ext cx="321660" cy="321660"/>
          </a:xfrm>
          <a:prstGeom prst="rect">
            <a:avLst/>
          </a:prstGeom>
        </p:spPr>
      </p:pic>
      <p:sp>
        <p:nvSpPr>
          <p:cNvPr id="26" name="Ovaal 25">
            <a:extLst>
              <a:ext uri="{FF2B5EF4-FFF2-40B4-BE49-F238E27FC236}">
                <a16:creationId xmlns:a16="http://schemas.microsoft.com/office/drawing/2014/main" id="{0AFB1921-7C3D-4AB4-96DC-241FC5340E90}"/>
              </a:ext>
            </a:extLst>
          </p:cNvPr>
          <p:cNvSpPr/>
          <p:nvPr userDrawn="1"/>
        </p:nvSpPr>
        <p:spPr>
          <a:xfrm>
            <a:off x="8085311" y="5740907"/>
            <a:ext cx="425218" cy="429389"/>
          </a:xfrm>
          <a:prstGeom prst="ellipse">
            <a:avLst/>
          </a:prstGeom>
          <a:solidFill>
            <a:srgbClr val="6C2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27" name="Graphic 26" descr="Envelop">
            <a:extLst>
              <a:ext uri="{FF2B5EF4-FFF2-40B4-BE49-F238E27FC236}">
                <a16:creationId xmlns:a16="http://schemas.microsoft.com/office/drawing/2014/main" id="{577C4700-3684-47E7-AA02-EE69E3121E15}"/>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41911" y="5797181"/>
            <a:ext cx="316839" cy="316839"/>
          </a:xfrm>
          <a:prstGeom prst="rect">
            <a:avLst/>
          </a:prstGeom>
        </p:spPr>
      </p:pic>
      <p:pic>
        <p:nvPicPr>
          <p:cNvPr id="28" name="Graphic 27" descr="Hoorn">
            <a:extLst>
              <a:ext uri="{FF2B5EF4-FFF2-40B4-BE49-F238E27FC236}">
                <a16:creationId xmlns:a16="http://schemas.microsoft.com/office/drawing/2014/main" id="{491BDB88-7F9E-4962-8A5A-691B7A06B20B}"/>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41912" y="5313929"/>
            <a:ext cx="316838" cy="316838"/>
          </a:xfrm>
          <a:prstGeom prst="rect">
            <a:avLst/>
          </a:prstGeom>
        </p:spPr>
      </p:pic>
      <p:sp>
        <p:nvSpPr>
          <p:cNvPr id="30" name="Tijdelijke aanduiding voor tekst 3">
            <a:extLst>
              <a:ext uri="{FF2B5EF4-FFF2-40B4-BE49-F238E27FC236}">
                <a16:creationId xmlns:a16="http://schemas.microsoft.com/office/drawing/2014/main" id="{DB0D89CA-FAE4-4B43-9DF7-C4C545ACF01C}"/>
              </a:ext>
            </a:extLst>
          </p:cNvPr>
          <p:cNvSpPr>
            <a:spLocks noGrp="1"/>
          </p:cNvSpPr>
          <p:nvPr>
            <p:ph type="body" sz="quarter" idx="11" hasCustomPrompt="1"/>
          </p:nvPr>
        </p:nvSpPr>
        <p:spPr>
          <a:xfrm>
            <a:off x="3517900" y="5300060"/>
            <a:ext cx="4340401" cy="1325563"/>
          </a:xfrm>
          <a:prstGeom prst="rect">
            <a:avLst/>
          </a:prstGeom>
        </p:spPr>
        <p:txBody>
          <a:bodyPr/>
          <a:lstStyle>
            <a:lvl1pPr marL="0" indent="0" algn="r">
              <a:lnSpc>
                <a:spcPct val="114000"/>
              </a:lnSpc>
              <a:buNone/>
              <a:defRPr sz="2000">
                <a:solidFill>
                  <a:srgbClr val="6C2249"/>
                </a:solidFill>
              </a:defRPr>
            </a:lvl1pPr>
            <a:lvl2pPr>
              <a:lnSpc>
                <a:spcPct val="114000"/>
              </a:lnSpc>
              <a:defRPr>
                <a:solidFill>
                  <a:srgbClr val="6C2249"/>
                </a:solidFill>
              </a:defRPr>
            </a:lvl2pPr>
            <a:lvl3pPr>
              <a:lnSpc>
                <a:spcPct val="114000"/>
              </a:lnSpc>
              <a:defRPr>
                <a:solidFill>
                  <a:srgbClr val="6C2249"/>
                </a:solidFill>
              </a:defRPr>
            </a:lvl3pPr>
            <a:lvl4pPr>
              <a:lnSpc>
                <a:spcPct val="150000"/>
              </a:lnSpc>
              <a:defRPr>
                <a:solidFill>
                  <a:srgbClr val="6C2249"/>
                </a:solidFill>
              </a:defRPr>
            </a:lvl4pPr>
            <a:lvl5pPr>
              <a:lnSpc>
                <a:spcPct val="150000"/>
              </a:lnSpc>
              <a:defRPr>
                <a:solidFill>
                  <a:srgbClr val="6C2249"/>
                </a:solidFill>
              </a:defRPr>
            </a:lvl5pPr>
          </a:lstStyle>
          <a:p>
            <a:pPr lvl="0"/>
            <a:r>
              <a:rPr lang="nl-NL" dirty="0"/>
              <a:t>Telefoon E-mail Website</a:t>
            </a:r>
          </a:p>
        </p:txBody>
      </p:sp>
    </p:spTree>
    <p:extLst>
      <p:ext uri="{BB962C8B-B14F-4D97-AF65-F5344CB8AC3E}">
        <p14:creationId xmlns:p14="http://schemas.microsoft.com/office/powerpoint/2010/main" val="32428401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sluiting paars">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99916612-8DAF-4C91-9AFF-D77903DE4C2A}"/>
              </a:ext>
            </a:extLst>
          </p:cNvPr>
          <p:cNvSpPr/>
          <p:nvPr userDrawn="1"/>
        </p:nvSpPr>
        <p:spPr>
          <a:xfrm>
            <a:off x="0" y="-13285"/>
            <a:ext cx="9144000" cy="5100673"/>
          </a:xfrm>
          <a:prstGeom prst="rect">
            <a:avLst/>
          </a:prstGeom>
          <a:solidFill>
            <a:srgbClr val="67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voedsel&#10;&#10;Automatisch gegenereerde beschrijving">
            <a:extLst>
              <a:ext uri="{FF2B5EF4-FFF2-40B4-BE49-F238E27FC236}">
                <a16:creationId xmlns:a16="http://schemas.microsoft.com/office/drawing/2014/main" id="{B0AF2F84-2EF4-4160-A5B5-3B3B739744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0751" y="5449199"/>
            <a:ext cx="1838146" cy="1198144"/>
          </a:xfrm>
          <a:prstGeom prst="rect">
            <a:avLst/>
          </a:prstGeom>
        </p:spPr>
      </p:pic>
      <p:sp>
        <p:nvSpPr>
          <p:cNvPr id="2" name="Titel 1">
            <a:extLst>
              <a:ext uri="{FF2B5EF4-FFF2-40B4-BE49-F238E27FC236}">
                <a16:creationId xmlns:a16="http://schemas.microsoft.com/office/drawing/2014/main" id="{DD2C4C67-0620-4587-8701-E682CF2CA92C}"/>
              </a:ext>
            </a:extLst>
          </p:cNvPr>
          <p:cNvSpPr>
            <a:spLocks noGrp="1"/>
          </p:cNvSpPr>
          <p:nvPr>
            <p:ph type="title"/>
          </p:nvPr>
        </p:nvSpPr>
        <p:spPr/>
        <p:txBody>
          <a:bodyPr/>
          <a:lstStyle>
            <a:lvl1pPr>
              <a:lnSpc>
                <a:spcPct val="114000"/>
              </a:lnSpc>
              <a:defRPr>
                <a:solidFill>
                  <a:schemeClr val="bg1"/>
                </a:solidFill>
              </a:defRPr>
            </a:lvl1pPr>
          </a:lstStyle>
          <a:p>
            <a:r>
              <a:rPr lang="nl-NL" dirty="0"/>
              <a:t>Klik om stijl te bewerken</a:t>
            </a:r>
          </a:p>
        </p:txBody>
      </p:sp>
      <p:sp>
        <p:nvSpPr>
          <p:cNvPr id="4" name="Tijdelijke aanduiding voor tekst 3">
            <a:extLst>
              <a:ext uri="{FF2B5EF4-FFF2-40B4-BE49-F238E27FC236}">
                <a16:creationId xmlns:a16="http://schemas.microsoft.com/office/drawing/2014/main" id="{787F08E6-2FCB-490C-AA5D-ACAB028D064D}"/>
              </a:ext>
            </a:extLst>
          </p:cNvPr>
          <p:cNvSpPr>
            <a:spLocks noGrp="1"/>
          </p:cNvSpPr>
          <p:nvPr>
            <p:ph type="body" sz="quarter" idx="10"/>
          </p:nvPr>
        </p:nvSpPr>
        <p:spPr>
          <a:xfrm>
            <a:off x="628650" y="1862051"/>
            <a:ext cx="7886700" cy="2701636"/>
          </a:xfrm>
          <a:prstGeom prst="rect">
            <a:avLst/>
          </a:prstGeom>
        </p:spPr>
        <p:txBody>
          <a:bodyPr/>
          <a:lstStyle>
            <a:lvl1pPr>
              <a:lnSpc>
                <a:spcPct val="114000"/>
              </a:lnSpc>
              <a:defRPr sz="2400">
                <a:solidFill>
                  <a:schemeClr val="bg1"/>
                </a:solidFill>
              </a:defRPr>
            </a:lvl1pPr>
            <a:lvl2pPr>
              <a:lnSpc>
                <a:spcPct val="114000"/>
              </a:lnSpc>
              <a:defRPr sz="2400">
                <a:solidFill>
                  <a:schemeClr val="bg1"/>
                </a:solidFill>
              </a:defRPr>
            </a:lvl2pPr>
            <a:lvl3pPr>
              <a:lnSpc>
                <a:spcPct val="114000"/>
              </a:lnSpc>
              <a:defRPr sz="2400">
                <a:solidFill>
                  <a:schemeClr val="bg1"/>
                </a:solidFill>
              </a:defRPr>
            </a:lvl3pPr>
            <a:lvl4pPr>
              <a:defRPr>
                <a:solidFill>
                  <a:schemeClr val="bg1"/>
                </a:solidFill>
              </a:defRPr>
            </a:lvl4pPr>
            <a:lvl5pPr>
              <a:defRPr>
                <a:solidFill>
                  <a:schemeClr val="bg1"/>
                </a:solidFill>
              </a:defRPr>
            </a:lvl5pPr>
          </a:lstStyle>
          <a:p>
            <a:pPr lvl="0"/>
            <a:r>
              <a:rPr lang="nl-NL" dirty="0"/>
              <a:t>Klikken om de tekststijl van het model te bewerken</a:t>
            </a:r>
          </a:p>
          <a:p>
            <a:pPr lvl="1"/>
            <a:r>
              <a:rPr lang="nl-NL" dirty="0"/>
              <a:t>Tweede niveau</a:t>
            </a:r>
          </a:p>
          <a:p>
            <a:pPr lvl="2"/>
            <a:r>
              <a:rPr lang="nl-NL" dirty="0"/>
              <a:t>Derde niveau</a:t>
            </a:r>
          </a:p>
        </p:txBody>
      </p:sp>
      <p:sp>
        <p:nvSpPr>
          <p:cNvPr id="20" name="Ovaal 19">
            <a:extLst>
              <a:ext uri="{FF2B5EF4-FFF2-40B4-BE49-F238E27FC236}">
                <a16:creationId xmlns:a16="http://schemas.microsoft.com/office/drawing/2014/main" id="{6AC2710D-FA29-477D-8659-FA23CF4DBE55}"/>
              </a:ext>
            </a:extLst>
          </p:cNvPr>
          <p:cNvSpPr/>
          <p:nvPr userDrawn="1"/>
        </p:nvSpPr>
        <p:spPr>
          <a:xfrm>
            <a:off x="8085311" y="5257654"/>
            <a:ext cx="425218" cy="429389"/>
          </a:xfrm>
          <a:prstGeom prst="ellipse">
            <a:avLst/>
          </a:prstGeom>
          <a:solidFill>
            <a:srgbClr val="67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al 20">
            <a:extLst>
              <a:ext uri="{FF2B5EF4-FFF2-40B4-BE49-F238E27FC236}">
                <a16:creationId xmlns:a16="http://schemas.microsoft.com/office/drawing/2014/main" id="{2DD1508A-D0D7-4E54-B987-117CF2F87183}"/>
              </a:ext>
            </a:extLst>
          </p:cNvPr>
          <p:cNvSpPr/>
          <p:nvPr userDrawn="1"/>
        </p:nvSpPr>
        <p:spPr>
          <a:xfrm>
            <a:off x="8090132" y="6217954"/>
            <a:ext cx="425218" cy="429389"/>
          </a:xfrm>
          <a:prstGeom prst="ellipse">
            <a:avLst/>
          </a:prstGeom>
          <a:solidFill>
            <a:srgbClr val="67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2" name="Graphic 21" descr="Monitor">
            <a:extLst>
              <a:ext uri="{FF2B5EF4-FFF2-40B4-BE49-F238E27FC236}">
                <a16:creationId xmlns:a16="http://schemas.microsoft.com/office/drawing/2014/main" id="{2CB04CEC-805A-4FC9-A9DD-C8115F737BC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41911" y="6271818"/>
            <a:ext cx="321660" cy="321660"/>
          </a:xfrm>
          <a:prstGeom prst="rect">
            <a:avLst/>
          </a:prstGeom>
        </p:spPr>
      </p:pic>
      <p:sp>
        <p:nvSpPr>
          <p:cNvPr id="23" name="Ovaal 22">
            <a:extLst>
              <a:ext uri="{FF2B5EF4-FFF2-40B4-BE49-F238E27FC236}">
                <a16:creationId xmlns:a16="http://schemas.microsoft.com/office/drawing/2014/main" id="{561EE841-F8BC-422A-AC5F-B7C9FDADCFA0}"/>
              </a:ext>
            </a:extLst>
          </p:cNvPr>
          <p:cNvSpPr/>
          <p:nvPr userDrawn="1"/>
        </p:nvSpPr>
        <p:spPr>
          <a:xfrm>
            <a:off x="8085311" y="5740907"/>
            <a:ext cx="425218" cy="429389"/>
          </a:xfrm>
          <a:prstGeom prst="ellipse">
            <a:avLst/>
          </a:prstGeom>
          <a:solidFill>
            <a:srgbClr val="67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24" name="Graphic 23" descr="Envelop">
            <a:extLst>
              <a:ext uri="{FF2B5EF4-FFF2-40B4-BE49-F238E27FC236}">
                <a16:creationId xmlns:a16="http://schemas.microsoft.com/office/drawing/2014/main" id="{36F9175C-376D-44CB-95A7-41433A7D3A1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41911" y="5797181"/>
            <a:ext cx="316839" cy="316839"/>
          </a:xfrm>
          <a:prstGeom prst="rect">
            <a:avLst/>
          </a:prstGeom>
        </p:spPr>
      </p:pic>
      <p:pic>
        <p:nvPicPr>
          <p:cNvPr id="25" name="Graphic 24" descr="Hoorn">
            <a:extLst>
              <a:ext uri="{FF2B5EF4-FFF2-40B4-BE49-F238E27FC236}">
                <a16:creationId xmlns:a16="http://schemas.microsoft.com/office/drawing/2014/main" id="{3B107117-50E5-4A84-B2AF-9A68C47185BD}"/>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41912" y="5313929"/>
            <a:ext cx="316838" cy="316838"/>
          </a:xfrm>
          <a:prstGeom prst="rect">
            <a:avLst/>
          </a:prstGeom>
        </p:spPr>
      </p:pic>
      <p:sp>
        <p:nvSpPr>
          <p:cNvPr id="27" name="Tijdelijke aanduiding voor tekst 3">
            <a:extLst>
              <a:ext uri="{FF2B5EF4-FFF2-40B4-BE49-F238E27FC236}">
                <a16:creationId xmlns:a16="http://schemas.microsoft.com/office/drawing/2014/main" id="{017188B9-D569-4BEA-9481-10AB52407EB0}"/>
              </a:ext>
            </a:extLst>
          </p:cNvPr>
          <p:cNvSpPr>
            <a:spLocks noGrp="1"/>
          </p:cNvSpPr>
          <p:nvPr>
            <p:ph type="body" sz="quarter" idx="11" hasCustomPrompt="1"/>
          </p:nvPr>
        </p:nvSpPr>
        <p:spPr>
          <a:xfrm>
            <a:off x="3517900" y="5300060"/>
            <a:ext cx="4340401" cy="1325563"/>
          </a:xfrm>
          <a:prstGeom prst="rect">
            <a:avLst/>
          </a:prstGeom>
        </p:spPr>
        <p:txBody>
          <a:bodyPr/>
          <a:lstStyle>
            <a:lvl1pPr marL="0" indent="0" algn="r">
              <a:lnSpc>
                <a:spcPct val="114000"/>
              </a:lnSpc>
              <a:buNone/>
              <a:defRPr sz="2000">
                <a:solidFill>
                  <a:srgbClr val="671E45"/>
                </a:solidFill>
              </a:defRPr>
            </a:lvl1pPr>
            <a:lvl2pPr>
              <a:lnSpc>
                <a:spcPct val="114000"/>
              </a:lnSpc>
              <a:defRPr>
                <a:solidFill>
                  <a:srgbClr val="6C2249"/>
                </a:solidFill>
              </a:defRPr>
            </a:lvl2pPr>
            <a:lvl3pPr>
              <a:lnSpc>
                <a:spcPct val="114000"/>
              </a:lnSpc>
              <a:defRPr>
                <a:solidFill>
                  <a:srgbClr val="6C2249"/>
                </a:solidFill>
              </a:defRPr>
            </a:lvl3pPr>
            <a:lvl4pPr>
              <a:lnSpc>
                <a:spcPct val="150000"/>
              </a:lnSpc>
              <a:defRPr>
                <a:solidFill>
                  <a:srgbClr val="6C2249"/>
                </a:solidFill>
              </a:defRPr>
            </a:lvl4pPr>
            <a:lvl5pPr>
              <a:lnSpc>
                <a:spcPct val="150000"/>
              </a:lnSpc>
              <a:defRPr>
                <a:solidFill>
                  <a:srgbClr val="6C2249"/>
                </a:solidFill>
              </a:defRPr>
            </a:lvl5pPr>
          </a:lstStyle>
          <a:p>
            <a:pPr lvl="0"/>
            <a:r>
              <a:rPr lang="nl-NL" dirty="0"/>
              <a:t>Telefoon E-mail Website</a:t>
            </a:r>
          </a:p>
        </p:txBody>
      </p:sp>
    </p:spTree>
    <p:extLst>
      <p:ext uri="{BB962C8B-B14F-4D97-AF65-F5344CB8AC3E}">
        <p14:creationId xmlns:p14="http://schemas.microsoft.com/office/powerpoint/2010/main" val="2063720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venbalk paars">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4ED4F149-CCC8-47F1-BD1C-5512770AD229}"/>
              </a:ext>
            </a:extLst>
          </p:cNvPr>
          <p:cNvSpPr/>
          <p:nvPr userDrawn="1"/>
        </p:nvSpPr>
        <p:spPr>
          <a:xfrm>
            <a:off x="0" y="0"/>
            <a:ext cx="9144000" cy="2057400"/>
          </a:xfrm>
          <a:prstGeom prst="rect">
            <a:avLst/>
          </a:prstGeom>
          <a:solidFill>
            <a:srgbClr val="67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3F3425B6-E0BA-4CB2-85A7-05C0228D201A}"/>
              </a:ext>
            </a:extLst>
          </p:cNvPr>
          <p:cNvSpPr>
            <a:spLocks noGrp="1"/>
          </p:cNvSpPr>
          <p:nvPr>
            <p:ph type="title"/>
          </p:nvPr>
        </p:nvSpPr>
        <p:spPr/>
        <p:txBody>
          <a:bodyPr/>
          <a:lstStyle>
            <a:lvl1pPr>
              <a:lnSpc>
                <a:spcPct val="114000"/>
              </a:lnSpc>
              <a:defRPr>
                <a:solidFill>
                  <a:schemeClr val="bg1"/>
                </a:solidFill>
              </a:defRPr>
            </a:lvl1pPr>
          </a:lstStyle>
          <a:p>
            <a:r>
              <a:rPr lang="nl-NL"/>
              <a:t>Klik om stijl te bewerken</a:t>
            </a:r>
            <a:endParaRPr lang="nl-NL" dirty="0"/>
          </a:p>
        </p:txBody>
      </p:sp>
      <p:sp>
        <p:nvSpPr>
          <p:cNvPr id="5" name="Content Placeholder 2">
            <a:extLst>
              <a:ext uri="{FF2B5EF4-FFF2-40B4-BE49-F238E27FC236}">
                <a16:creationId xmlns:a16="http://schemas.microsoft.com/office/drawing/2014/main" id="{C7558DAC-616C-4360-A7F1-FA84B66AF5EA}"/>
              </a:ext>
            </a:extLst>
          </p:cNvPr>
          <p:cNvSpPr>
            <a:spLocks noGrp="1"/>
          </p:cNvSpPr>
          <p:nvPr>
            <p:ph idx="1"/>
          </p:nvPr>
        </p:nvSpPr>
        <p:spPr>
          <a:xfrm>
            <a:off x="628650" y="2422526"/>
            <a:ext cx="7886700" cy="3970337"/>
          </a:xfrm>
        </p:spPr>
        <p:txBody>
          <a:bodyPr/>
          <a:lstStyle>
            <a:lvl1pPr>
              <a:lnSpc>
                <a:spcPct val="114000"/>
              </a:lnSpc>
              <a:defRPr>
                <a:solidFill>
                  <a:srgbClr val="671E45"/>
                </a:solidFill>
              </a:defRPr>
            </a:lvl1pPr>
            <a:lvl2pPr>
              <a:lnSpc>
                <a:spcPct val="114000"/>
              </a:lnSpc>
              <a:defRPr>
                <a:solidFill>
                  <a:srgbClr val="671E45"/>
                </a:solidFill>
              </a:defRPr>
            </a:lvl2pPr>
            <a:lvl3pPr>
              <a:lnSpc>
                <a:spcPct val="114000"/>
              </a:lnSpc>
              <a:defRPr>
                <a:solidFill>
                  <a:srgbClr val="671E45"/>
                </a:solidFill>
              </a:defRPr>
            </a:lvl3pPr>
            <a:lvl4pPr>
              <a:lnSpc>
                <a:spcPct val="114000"/>
              </a:lnSpc>
              <a:defRPr>
                <a:solidFill>
                  <a:srgbClr val="671E45"/>
                </a:solidFill>
              </a:defRPr>
            </a:lvl4pPr>
            <a:lvl5pPr>
              <a:lnSpc>
                <a:spcPct val="114000"/>
              </a:lnSpc>
              <a:defRPr>
                <a:solidFill>
                  <a:srgbClr val="671E45"/>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extLst>
      <p:ext uri="{BB962C8B-B14F-4D97-AF65-F5344CB8AC3E}">
        <p14:creationId xmlns:p14="http://schemas.microsoft.com/office/powerpoint/2010/main" val="3804770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venbalk groen">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4ED4F149-CCC8-47F1-BD1C-5512770AD229}"/>
              </a:ext>
            </a:extLst>
          </p:cNvPr>
          <p:cNvSpPr/>
          <p:nvPr userDrawn="1"/>
        </p:nvSpPr>
        <p:spPr>
          <a:xfrm>
            <a:off x="0" y="0"/>
            <a:ext cx="9144000" cy="2057400"/>
          </a:xfrm>
          <a:prstGeom prst="rect">
            <a:avLst/>
          </a:prstGeom>
          <a:solidFill>
            <a:srgbClr val="CCD3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3F3425B6-E0BA-4CB2-85A7-05C0228D201A}"/>
              </a:ext>
            </a:extLst>
          </p:cNvPr>
          <p:cNvSpPr>
            <a:spLocks noGrp="1"/>
          </p:cNvSpPr>
          <p:nvPr>
            <p:ph type="title"/>
          </p:nvPr>
        </p:nvSpPr>
        <p:spPr/>
        <p:txBody>
          <a:bodyPr/>
          <a:lstStyle>
            <a:lvl1pPr>
              <a:lnSpc>
                <a:spcPct val="114000"/>
              </a:lnSpc>
              <a:defRPr>
                <a:solidFill>
                  <a:srgbClr val="671E45"/>
                </a:solidFill>
              </a:defRPr>
            </a:lvl1pPr>
          </a:lstStyle>
          <a:p>
            <a:r>
              <a:rPr lang="nl-NL"/>
              <a:t>Klik om stijl te bewerken</a:t>
            </a:r>
            <a:endParaRPr lang="nl-NL" dirty="0"/>
          </a:p>
        </p:txBody>
      </p:sp>
      <p:sp>
        <p:nvSpPr>
          <p:cNvPr id="5" name="Content Placeholder 2">
            <a:extLst>
              <a:ext uri="{FF2B5EF4-FFF2-40B4-BE49-F238E27FC236}">
                <a16:creationId xmlns:a16="http://schemas.microsoft.com/office/drawing/2014/main" id="{C7558DAC-616C-4360-A7F1-FA84B66AF5EA}"/>
              </a:ext>
            </a:extLst>
          </p:cNvPr>
          <p:cNvSpPr>
            <a:spLocks noGrp="1"/>
          </p:cNvSpPr>
          <p:nvPr>
            <p:ph idx="1"/>
          </p:nvPr>
        </p:nvSpPr>
        <p:spPr>
          <a:xfrm>
            <a:off x="628650" y="2422526"/>
            <a:ext cx="7886700" cy="3970337"/>
          </a:xfrm>
        </p:spPr>
        <p:txBody>
          <a:bodyPr/>
          <a:lstStyle>
            <a:lvl1pPr>
              <a:lnSpc>
                <a:spcPct val="114000"/>
              </a:lnSpc>
              <a:defRPr>
                <a:solidFill>
                  <a:srgbClr val="671E45"/>
                </a:solidFill>
              </a:defRPr>
            </a:lvl1pPr>
            <a:lvl2pPr>
              <a:lnSpc>
                <a:spcPct val="114000"/>
              </a:lnSpc>
              <a:defRPr>
                <a:solidFill>
                  <a:srgbClr val="671E45"/>
                </a:solidFill>
              </a:defRPr>
            </a:lvl2pPr>
            <a:lvl3pPr>
              <a:lnSpc>
                <a:spcPct val="114000"/>
              </a:lnSpc>
              <a:defRPr>
                <a:solidFill>
                  <a:srgbClr val="671E45"/>
                </a:solidFill>
              </a:defRPr>
            </a:lvl3pPr>
            <a:lvl4pPr>
              <a:lnSpc>
                <a:spcPct val="114000"/>
              </a:lnSpc>
              <a:defRPr>
                <a:solidFill>
                  <a:srgbClr val="671E45"/>
                </a:solidFill>
              </a:defRPr>
            </a:lvl4pPr>
            <a:lvl5pPr>
              <a:lnSpc>
                <a:spcPct val="114000"/>
              </a:lnSpc>
              <a:defRPr>
                <a:solidFill>
                  <a:srgbClr val="671E45"/>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extLst>
      <p:ext uri="{BB962C8B-B14F-4D97-AF65-F5344CB8AC3E}">
        <p14:creationId xmlns:p14="http://schemas.microsoft.com/office/powerpoint/2010/main" val="1709017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en bovenbalk wi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3425B6-E0BA-4CB2-85A7-05C0228D201A}"/>
              </a:ext>
            </a:extLst>
          </p:cNvPr>
          <p:cNvSpPr>
            <a:spLocks noGrp="1"/>
          </p:cNvSpPr>
          <p:nvPr>
            <p:ph type="title"/>
          </p:nvPr>
        </p:nvSpPr>
        <p:spPr/>
        <p:txBody>
          <a:bodyPr/>
          <a:lstStyle>
            <a:lvl1pPr>
              <a:lnSpc>
                <a:spcPct val="114000"/>
              </a:lnSpc>
              <a:defRPr>
                <a:solidFill>
                  <a:srgbClr val="671E45"/>
                </a:solidFill>
              </a:defRPr>
            </a:lvl1pPr>
          </a:lstStyle>
          <a:p>
            <a:r>
              <a:rPr lang="nl-NL"/>
              <a:t>Klik om stijl te bewerken</a:t>
            </a:r>
            <a:endParaRPr lang="nl-NL" dirty="0"/>
          </a:p>
        </p:txBody>
      </p:sp>
      <p:sp>
        <p:nvSpPr>
          <p:cNvPr id="5" name="Content Placeholder 2">
            <a:extLst>
              <a:ext uri="{FF2B5EF4-FFF2-40B4-BE49-F238E27FC236}">
                <a16:creationId xmlns:a16="http://schemas.microsoft.com/office/drawing/2014/main" id="{C7558DAC-616C-4360-A7F1-FA84B66AF5EA}"/>
              </a:ext>
            </a:extLst>
          </p:cNvPr>
          <p:cNvSpPr>
            <a:spLocks noGrp="1"/>
          </p:cNvSpPr>
          <p:nvPr>
            <p:ph idx="1"/>
          </p:nvPr>
        </p:nvSpPr>
        <p:spPr>
          <a:xfrm>
            <a:off x="628650" y="2422526"/>
            <a:ext cx="7886700" cy="3970337"/>
          </a:xfrm>
        </p:spPr>
        <p:txBody>
          <a:bodyPr/>
          <a:lstStyle>
            <a:lvl1pPr>
              <a:lnSpc>
                <a:spcPct val="114000"/>
              </a:lnSpc>
              <a:defRPr>
                <a:solidFill>
                  <a:srgbClr val="671E45"/>
                </a:solidFill>
              </a:defRPr>
            </a:lvl1pPr>
            <a:lvl2pPr>
              <a:lnSpc>
                <a:spcPct val="114000"/>
              </a:lnSpc>
              <a:defRPr>
                <a:solidFill>
                  <a:srgbClr val="671E45"/>
                </a:solidFill>
              </a:defRPr>
            </a:lvl2pPr>
            <a:lvl3pPr>
              <a:lnSpc>
                <a:spcPct val="114000"/>
              </a:lnSpc>
              <a:defRPr>
                <a:solidFill>
                  <a:srgbClr val="671E45"/>
                </a:solidFill>
              </a:defRPr>
            </a:lvl3pPr>
            <a:lvl4pPr>
              <a:lnSpc>
                <a:spcPct val="114000"/>
              </a:lnSpc>
              <a:defRPr>
                <a:solidFill>
                  <a:srgbClr val="671E45"/>
                </a:solidFill>
              </a:defRPr>
            </a:lvl4pPr>
            <a:lvl5pPr>
              <a:lnSpc>
                <a:spcPct val="114000"/>
              </a:lnSpc>
              <a:defRPr>
                <a:solidFill>
                  <a:srgbClr val="671E45"/>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extLst>
      <p:ext uri="{BB962C8B-B14F-4D97-AF65-F5344CB8AC3E}">
        <p14:creationId xmlns:p14="http://schemas.microsoft.com/office/powerpoint/2010/main" val="2977558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derblok paars">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4ED4F149-CCC8-47F1-BD1C-5512770AD229}"/>
              </a:ext>
            </a:extLst>
          </p:cNvPr>
          <p:cNvSpPr/>
          <p:nvPr userDrawn="1"/>
        </p:nvSpPr>
        <p:spPr>
          <a:xfrm flipV="1">
            <a:off x="0" y="2057400"/>
            <a:ext cx="9144000" cy="4800600"/>
          </a:xfrm>
          <a:prstGeom prst="rect">
            <a:avLst/>
          </a:prstGeom>
          <a:solidFill>
            <a:srgbClr val="67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3F3425B6-E0BA-4CB2-85A7-05C0228D201A}"/>
              </a:ext>
            </a:extLst>
          </p:cNvPr>
          <p:cNvSpPr>
            <a:spLocks noGrp="1"/>
          </p:cNvSpPr>
          <p:nvPr>
            <p:ph type="title"/>
          </p:nvPr>
        </p:nvSpPr>
        <p:spPr/>
        <p:txBody>
          <a:bodyPr/>
          <a:lstStyle>
            <a:lvl1pPr>
              <a:lnSpc>
                <a:spcPct val="114000"/>
              </a:lnSpc>
              <a:defRPr>
                <a:solidFill>
                  <a:srgbClr val="671E45"/>
                </a:solidFill>
              </a:defRPr>
            </a:lvl1pPr>
          </a:lstStyle>
          <a:p>
            <a:r>
              <a:rPr lang="nl-NL"/>
              <a:t>Klik om stijl te bewerken</a:t>
            </a:r>
            <a:endParaRPr lang="nl-NL" dirty="0"/>
          </a:p>
        </p:txBody>
      </p:sp>
      <p:sp>
        <p:nvSpPr>
          <p:cNvPr id="5" name="Content Placeholder 2">
            <a:extLst>
              <a:ext uri="{FF2B5EF4-FFF2-40B4-BE49-F238E27FC236}">
                <a16:creationId xmlns:a16="http://schemas.microsoft.com/office/drawing/2014/main" id="{C7558DAC-616C-4360-A7F1-FA84B66AF5EA}"/>
              </a:ext>
            </a:extLst>
          </p:cNvPr>
          <p:cNvSpPr>
            <a:spLocks noGrp="1"/>
          </p:cNvSpPr>
          <p:nvPr>
            <p:ph idx="1"/>
          </p:nvPr>
        </p:nvSpPr>
        <p:spPr>
          <a:xfrm>
            <a:off x="628650" y="2422526"/>
            <a:ext cx="7886700" cy="3970337"/>
          </a:xfrm>
        </p:spPr>
        <p:txBody>
          <a:bodyPr/>
          <a:lstStyle>
            <a:lvl1pPr>
              <a:lnSpc>
                <a:spcPct val="114000"/>
              </a:lnSpc>
              <a:defRPr>
                <a:solidFill>
                  <a:schemeClr val="bg1"/>
                </a:solidFill>
              </a:defRPr>
            </a:lvl1pPr>
            <a:lvl2pPr>
              <a:lnSpc>
                <a:spcPct val="114000"/>
              </a:lnSpc>
              <a:defRPr>
                <a:solidFill>
                  <a:schemeClr val="bg1"/>
                </a:solidFill>
              </a:defRPr>
            </a:lvl2pPr>
            <a:lvl3pPr>
              <a:lnSpc>
                <a:spcPct val="114000"/>
              </a:lnSpc>
              <a:defRPr>
                <a:solidFill>
                  <a:schemeClr val="bg1"/>
                </a:solidFill>
              </a:defRPr>
            </a:lvl3pPr>
            <a:lvl4pPr>
              <a:lnSpc>
                <a:spcPct val="114000"/>
              </a:lnSpc>
              <a:defRPr>
                <a:solidFill>
                  <a:schemeClr val="bg1"/>
                </a:solidFill>
              </a:defRPr>
            </a:lvl4pPr>
            <a:lvl5pPr>
              <a:lnSpc>
                <a:spcPct val="114000"/>
              </a:lnSpc>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extLst>
      <p:ext uri="{BB962C8B-B14F-4D97-AF65-F5344CB8AC3E}">
        <p14:creationId xmlns:p14="http://schemas.microsoft.com/office/powerpoint/2010/main" val="525331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derblok groen">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4ED4F149-CCC8-47F1-BD1C-5512770AD229}"/>
              </a:ext>
            </a:extLst>
          </p:cNvPr>
          <p:cNvSpPr/>
          <p:nvPr userDrawn="1"/>
        </p:nvSpPr>
        <p:spPr>
          <a:xfrm flipV="1">
            <a:off x="0" y="2057400"/>
            <a:ext cx="9144000" cy="4800600"/>
          </a:xfrm>
          <a:prstGeom prst="rect">
            <a:avLst/>
          </a:prstGeom>
          <a:solidFill>
            <a:srgbClr val="CCD3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3F3425B6-E0BA-4CB2-85A7-05C0228D201A}"/>
              </a:ext>
            </a:extLst>
          </p:cNvPr>
          <p:cNvSpPr>
            <a:spLocks noGrp="1"/>
          </p:cNvSpPr>
          <p:nvPr>
            <p:ph type="title"/>
          </p:nvPr>
        </p:nvSpPr>
        <p:spPr/>
        <p:txBody>
          <a:bodyPr/>
          <a:lstStyle>
            <a:lvl1pPr>
              <a:lnSpc>
                <a:spcPct val="114000"/>
              </a:lnSpc>
              <a:defRPr>
                <a:solidFill>
                  <a:srgbClr val="671E45"/>
                </a:solidFill>
              </a:defRPr>
            </a:lvl1pPr>
          </a:lstStyle>
          <a:p>
            <a:r>
              <a:rPr lang="nl-NL"/>
              <a:t>Klik om stijl te bewerken</a:t>
            </a:r>
            <a:endParaRPr lang="nl-NL" dirty="0"/>
          </a:p>
        </p:txBody>
      </p:sp>
      <p:sp>
        <p:nvSpPr>
          <p:cNvPr id="5" name="Content Placeholder 2">
            <a:extLst>
              <a:ext uri="{FF2B5EF4-FFF2-40B4-BE49-F238E27FC236}">
                <a16:creationId xmlns:a16="http://schemas.microsoft.com/office/drawing/2014/main" id="{C7558DAC-616C-4360-A7F1-FA84B66AF5EA}"/>
              </a:ext>
            </a:extLst>
          </p:cNvPr>
          <p:cNvSpPr>
            <a:spLocks noGrp="1"/>
          </p:cNvSpPr>
          <p:nvPr>
            <p:ph idx="1"/>
          </p:nvPr>
        </p:nvSpPr>
        <p:spPr>
          <a:xfrm>
            <a:off x="628650" y="2422526"/>
            <a:ext cx="7886700" cy="3970337"/>
          </a:xfrm>
        </p:spPr>
        <p:txBody>
          <a:bodyPr/>
          <a:lstStyle>
            <a:lvl1pPr>
              <a:lnSpc>
                <a:spcPct val="114000"/>
              </a:lnSpc>
              <a:defRPr>
                <a:solidFill>
                  <a:srgbClr val="671E45"/>
                </a:solidFill>
              </a:defRPr>
            </a:lvl1pPr>
            <a:lvl2pPr>
              <a:lnSpc>
                <a:spcPct val="114000"/>
              </a:lnSpc>
              <a:defRPr>
                <a:solidFill>
                  <a:srgbClr val="671E45"/>
                </a:solidFill>
              </a:defRPr>
            </a:lvl2pPr>
            <a:lvl3pPr>
              <a:lnSpc>
                <a:spcPct val="114000"/>
              </a:lnSpc>
              <a:defRPr>
                <a:solidFill>
                  <a:srgbClr val="671E45"/>
                </a:solidFill>
              </a:defRPr>
            </a:lvl3pPr>
            <a:lvl4pPr>
              <a:lnSpc>
                <a:spcPct val="114000"/>
              </a:lnSpc>
              <a:defRPr>
                <a:solidFill>
                  <a:srgbClr val="671E45"/>
                </a:solidFill>
              </a:defRPr>
            </a:lvl4pPr>
            <a:lvl5pPr>
              <a:lnSpc>
                <a:spcPct val="114000"/>
              </a:lnSpc>
              <a:defRPr>
                <a:solidFill>
                  <a:srgbClr val="671E45"/>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extLst>
      <p:ext uri="{BB962C8B-B14F-4D97-AF65-F5344CB8AC3E}">
        <p14:creationId xmlns:p14="http://schemas.microsoft.com/office/powerpoint/2010/main" val="546880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Inhoud van twee paar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0461C61-3905-486C-A99C-5516A26D3A88}"/>
              </a:ext>
            </a:extLst>
          </p:cNvPr>
          <p:cNvSpPr/>
          <p:nvPr userDrawn="1"/>
        </p:nvSpPr>
        <p:spPr>
          <a:xfrm>
            <a:off x="4572000" y="0"/>
            <a:ext cx="4572000" cy="6858000"/>
          </a:xfrm>
          <a:prstGeom prst="rect">
            <a:avLst/>
          </a:prstGeom>
          <a:solidFill>
            <a:srgbClr val="671E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800"/>
          </a:p>
        </p:txBody>
      </p:sp>
      <p:sp>
        <p:nvSpPr>
          <p:cNvPr id="2" name="Title 1"/>
          <p:cNvSpPr>
            <a:spLocks noGrp="1"/>
          </p:cNvSpPr>
          <p:nvPr>
            <p:ph type="title"/>
          </p:nvPr>
        </p:nvSpPr>
        <p:spPr>
          <a:xfrm>
            <a:off x="370955" y="365126"/>
            <a:ext cx="3886200" cy="1325563"/>
          </a:xfrm>
        </p:spPr>
        <p:txBody>
          <a:bodyPr/>
          <a:lstStyle>
            <a:lvl1pPr>
              <a:lnSpc>
                <a:spcPct val="114000"/>
              </a:lnSpc>
              <a:defRPr>
                <a:solidFill>
                  <a:srgbClr val="671E45"/>
                </a:solidFill>
              </a:defRPr>
            </a:lvl1pPr>
          </a:lstStyle>
          <a:p>
            <a:r>
              <a:rPr lang="nl-NL"/>
              <a:t>Klik om stijl te bewerken</a:t>
            </a:r>
            <a:endParaRPr lang="en-US" dirty="0"/>
          </a:p>
        </p:txBody>
      </p:sp>
      <p:sp>
        <p:nvSpPr>
          <p:cNvPr id="3" name="Content Placeholder 2"/>
          <p:cNvSpPr>
            <a:spLocks noGrp="1"/>
          </p:cNvSpPr>
          <p:nvPr>
            <p:ph sz="half" idx="1"/>
          </p:nvPr>
        </p:nvSpPr>
        <p:spPr>
          <a:xfrm>
            <a:off x="370955" y="1822450"/>
            <a:ext cx="3886200" cy="4351338"/>
          </a:xfrm>
        </p:spPr>
        <p:txBody>
          <a:bodyPr/>
          <a:lstStyle>
            <a:lvl1pPr>
              <a:lnSpc>
                <a:spcPct val="114000"/>
              </a:lnSpc>
              <a:defRPr>
                <a:solidFill>
                  <a:srgbClr val="671E45"/>
                </a:solidFill>
              </a:defRPr>
            </a:lvl1pPr>
            <a:lvl2pPr>
              <a:lnSpc>
                <a:spcPct val="114000"/>
              </a:lnSpc>
              <a:defRPr>
                <a:solidFill>
                  <a:srgbClr val="671E45"/>
                </a:solidFill>
              </a:defRPr>
            </a:lvl2pPr>
            <a:lvl3pPr>
              <a:lnSpc>
                <a:spcPct val="114000"/>
              </a:lnSpc>
              <a:defRPr>
                <a:solidFill>
                  <a:srgbClr val="671E45"/>
                </a:solidFill>
              </a:defRPr>
            </a:lvl3pPr>
            <a:lvl4pPr>
              <a:lnSpc>
                <a:spcPct val="114000"/>
              </a:lnSpc>
              <a:defRPr>
                <a:solidFill>
                  <a:srgbClr val="671E45"/>
                </a:solidFill>
              </a:defRPr>
            </a:lvl4pPr>
            <a:lvl5pPr>
              <a:lnSpc>
                <a:spcPct val="114000"/>
              </a:lnSpc>
              <a:defRPr>
                <a:solidFill>
                  <a:srgbClr val="671E45"/>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886845" y="1822450"/>
            <a:ext cx="3886200" cy="4351338"/>
          </a:xfrm>
        </p:spPr>
        <p:txBody>
          <a:bodyPr/>
          <a:lstStyle>
            <a:lvl1pPr>
              <a:lnSpc>
                <a:spcPct val="114000"/>
              </a:lnSpc>
              <a:defRPr>
                <a:solidFill>
                  <a:schemeClr val="bg1"/>
                </a:solidFill>
              </a:defRPr>
            </a:lvl1pPr>
            <a:lvl2pPr>
              <a:lnSpc>
                <a:spcPct val="114000"/>
              </a:lnSpc>
              <a:defRPr>
                <a:solidFill>
                  <a:schemeClr val="bg1"/>
                </a:solidFill>
              </a:defRPr>
            </a:lvl2pPr>
            <a:lvl3pPr>
              <a:lnSpc>
                <a:spcPct val="114000"/>
              </a:lnSpc>
              <a:defRPr>
                <a:solidFill>
                  <a:schemeClr val="bg1"/>
                </a:solidFill>
              </a:defRPr>
            </a:lvl3pPr>
            <a:lvl4pPr>
              <a:lnSpc>
                <a:spcPct val="114000"/>
              </a:lnSpc>
              <a:defRPr>
                <a:solidFill>
                  <a:schemeClr val="bg1"/>
                </a:solidFill>
              </a:defRPr>
            </a:lvl4pPr>
            <a:lvl5pPr>
              <a:lnSpc>
                <a:spcPct val="114000"/>
              </a:lnSpc>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extLst>
      <p:ext uri="{BB962C8B-B14F-4D97-AF65-F5344CB8AC3E}">
        <p14:creationId xmlns:p14="http://schemas.microsoft.com/office/powerpoint/2010/main" val="2936783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oud van twee gro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0461C61-3905-486C-A99C-5516A26D3A88}"/>
              </a:ext>
            </a:extLst>
          </p:cNvPr>
          <p:cNvSpPr/>
          <p:nvPr userDrawn="1"/>
        </p:nvSpPr>
        <p:spPr>
          <a:xfrm>
            <a:off x="4572000" y="0"/>
            <a:ext cx="4572000" cy="6858000"/>
          </a:xfrm>
          <a:prstGeom prst="rect">
            <a:avLst/>
          </a:prstGeom>
          <a:solidFill>
            <a:srgbClr val="CCD3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800"/>
          </a:p>
        </p:txBody>
      </p:sp>
      <p:sp>
        <p:nvSpPr>
          <p:cNvPr id="4" name="Content Placeholder 3"/>
          <p:cNvSpPr>
            <a:spLocks noGrp="1"/>
          </p:cNvSpPr>
          <p:nvPr>
            <p:ph sz="half" idx="2"/>
          </p:nvPr>
        </p:nvSpPr>
        <p:spPr>
          <a:xfrm>
            <a:off x="4886845" y="1822450"/>
            <a:ext cx="3886200" cy="4351338"/>
          </a:xfrm>
        </p:spPr>
        <p:txBody>
          <a:bodyPr/>
          <a:lstStyle>
            <a:lvl1pPr>
              <a:lnSpc>
                <a:spcPct val="114000"/>
              </a:lnSpc>
              <a:defRPr>
                <a:solidFill>
                  <a:srgbClr val="671E45"/>
                </a:solidFill>
              </a:defRPr>
            </a:lvl1pPr>
            <a:lvl2pPr>
              <a:lnSpc>
                <a:spcPct val="114000"/>
              </a:lnSpc>
              <a:defRPr>
                <a:solidFill>
                  <a:srgbClr val="671E45"/>
                </a:solidFill>
              </a:defRPr>
            </a:lvl2pPr>
            <a:lvl3pPr>
              <a:lnSpc>
                <a:spcPct val="114000"/>
              </a:lnSpc>
              <a:defRPr>
                <a:solidFill>
                  <a:srgbClr val="671E45"/>
                </a:solidFill>
              </a:defRPr>
            </a:lvl3pPr>
            <a:lvl4pPr>
              <a:lnSpc>
                <a:spcPct val="114000"/>
              </a:lnSpc>
              <a:defRPr>
                <a:solidFill>
                  <a:srgbClr val="671E45"/>
                </a:solidFill>
              </a:defRPr>
            </a:lvl4pPr>
            <a:lvl5pPr>
              <a:lnSpc>
                <a:spcPct val="114000"/>
              </a:lnSpc>
              <a:defRPr>
                <a:solidFill>
                  <a:srgbClr val="671E45"/>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6" name="Content Placeholder 2">
            <a:extLst>
              <a:ext uri="{FF2B5EF4-FFF2-40B4-BE49-F238E27FC236}">
                <a16:creationId xmlns:a16="http://schemas.microsoft.com/office/drawing/2014/main" id="{D85024C5-9144-4325-9F73-7B6F88EF0A02}"/>
              </a:ext>
            </a:extLst>
          </p:cNvPr>
          <p:cNvSpPr>
            <a:spLocks noGrp="1"/>
          </p:cNvSpPr>
          <p:nvPr>
            <p:ph sz="half" idx="1"/>
          </p:nvPr>
        </p:nvSpPr>
        <p:spPr>
          <a:xfrm>
            <a:off x="370955" y="1822450"/>
            <a:ext cx="3886200" cy="4351338"/>
          </a:xfrm>
        </p:spPr>
        <p:txBody>
          <a:bodyPr/>
          <a:lstStyle>
            <a:lvl1pPr>
              <a:lnSpc>
                <a:spcPct val="114000"/>
              </a:lnSpc>
              <a:defRPr>
                <a:solidFill>
                  <a:srgbClr val="671E45"/>
                </a:solidFill>
              </a:defRPr>
            </a:lvl1pPr>
            <a:lvl2pPr>
              <a:lnSpc>
                <a:spcPct val="114000"/>
              </a:lnSpc>
              <a:defRPr>
                <a:solidFill>
                  <a:srgbClr val="671E45"/>
                </a:solidFill>
              </a:defRPr>
            </a:lvl2pPr>
            <a:lvl3pPr>
              <a:lnSpc>
                <a:spcPct val="114000"/>
              </a:lnSpc>
              <a:defRPr>
                <a:solidFill>
                  <a:srgbClr val="671E45"/>
                </a:solidFill>
              </a:defRPr>
            </a:lvl3pPr>
            <a:lvl4pPr>
              <a:lnSpc>
                <a:spcPct val="114000"/>
              </a:lnSpc>
              <a:defRPr>
                <a:solidFill>
                  <a:srgbClr val="671E45"/>
                </a:solidFill>
              </a:defRPr>
            </a:lvl4pPr>
            <a:lvl5pPr>
              <a:lnSpc>
                <a:spcPct val="114000"/>
              </a:lnSpc>
              <a:defRPr>
                <a:solidFill>
                  <a:srgbClr val="671E45"/>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Title 1">
            <a:extLst>
              <a:ext uri="{FF2B5EF4-FFF2-40B4-BE49-F238E27FC236}">
                <a16:creationId xmlns:a16="http://schemas.microsoft.com/office/drawing/2014/main" id="{BB6148C9-5324-435C-B028-258472E60DF6}"/>
              </a:ext>
            </a:extLst>
          </p:cNvPr>
          <p:cNvSpPr>
            <a:spLocks noGrp="1"/>
          </p:cNvSpPr>
          <p:nvPr>
            <p:ph type="title"/>
          </p:nvPr>
        </p:nvSpPr>
        <p:spPr>
          <a:xfrm>
            <a:off x="370955" y="365126"/>
            <a:ext cx="3886200" cy="1325563"/>
          </a:xfrm>
        </p:spPr>
        <p:txBody>
          <a:bodyPr/>
          <a:lstStyle>
            <a:lvl1pPr>
              <a:lnSpc>
                <a:spcPct val="114000"/>
              </a:lnSpc>
              <a:defRPr>
                <a:solidFill>
                  <a:srgbClr val="671E45"/>
                </a:solidFill>
              </a:defRPr>
            </a:lvl1pPr>
          </a:lstStyle>
          <a:p>
            <a:r>
              <a:rPr lang="nl-NL"/>
              <a:t>Klik om stijl te bewerken</a:t>
            </a:r>
            <a:endParaRPr lang="en-US" dirty="0"/>
          </a:p>
        </p:txBody>
      </p:sp>
    </p:spTree>
    <p:extLst>
      <p:ext uri="{BB962C8B-B14F-4D97-AF65-F5344CB8AC3E}">
        <p14:creationId xmlns:p14="http://schemas.microsoft.com/office/powerpoint/2010/main" val="544389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dirty="0"/>
              <a:t>Klik om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extLst>
      <p:ext uri="{BB962C8B-B14F-4D97-AF65-F5344CB8AC3E}">
        <p14:creationId xmlns:p14="http://schemas.microsoft.com/office/powerpoint/2010/main" val="3424583945"/>
      </p:ext>
    </p:extLst>
  </p:cSld>
  <p:clrMap bg1="lt1" tx1="dk1" bg2="lt2" tx2="dk2" accent1="accent1" accent2="accent2" accent3="accent3" accent4="accent4" accent5="accent5" accent6="accent6" hlink="hlink" folHlink="folHlink"/>
  <p:sldLayoutIdLst>
    <p:sldLayoutId id="2147483700" r:id="rId1"/>
    <p:sldLayoutId id="2147483699" r:id="rId2"/>
    <p:sldLayoutId id="2147483820" r:id="rId3"/>
    <p:sldLayoutId id="2147483819" r:id="rId4"/>
    <p:sldLayoutId id="2147483822" r:id="rId5"/>
    <p:sldLayoutId id="2147483821" r:id="rId6"/>
    <p:sldLayoutId id="2147483823" r:id="rId7"/>
    <p:sldLayoutId id="2147483680" r:id="rId8"/>
    <p:sldLayoutId id="2147483691" r:id="rId9"/>
    <p:sldLayoutId id="2147483815" r:id="rId10"/>
    <p:sldLayoutId id="2147483816" r:id="rId11"/>
    <p:sldLayoutId id="2147483814" r:id="rId12"/>
    <p:sldLayoutId id="2147483655" r:id="rId13"/>
    <p:sldLayoutId id="2147483660" r:id="rId14"/>
  </p:sldLayoutIdLst>
  <p:txStyles>
    <p:titleStyle>
      <a:lvl1pPr algn="l" defTabSz="914400" rtl="0" eaLnBrk="1" latinLnBrk="0" hangingPunct="1">
        <a:lnSpc>
          <a:spcPct val="114000"/>
        </a:lnSpc>
        <a:spcBef>
          <a:spcPct val="0"/>
        </a:spcBef>
        <a:buNone/>
        <a:defRPr sz="4400" b="1" kern="1200">
          <a:solidFill>
            <a:srgbClr val="671E45"/>
          </a:solidFill>
          <a:latin typeface="+mj-lt"/>
          <a:ea typeface="+mj-ea"/>
          <a:cs typeface="+mj-cs"/>
        </a:defRPr>
      </a:lvl1pPr>
    </p:titleStyle>
    <p:bodyStyle>
      <a:lvl1pPr marL="228600" indent="-228600" algn="l" defTabSz="914400" rtl="0" eaLnBrk="1" latinLnBrk="0" hangingPunct="1">
        <a:lnSpc>
          <a:spcPct val="114000"/>
        </a:lnSpc>
        <a:spcBef>
          <a:spcPts val="1000"/>
        </a:spcBef>
        <a:buFont typeface="Arial" panose="020B0604020202020204" pitchFamily="34" charset="0"/>
        <a:buChar char="•"/>
        <a:defRPr sz="2400" kern="1200">
          <a:solidFill>
            <a:srgbClr val="671E45"/>
          </a:solidFill>
          <a:latin typeface="+mn-lt"/>
          <a:ea typeface="+mn-ea"/>
          <a:cs typeface="+mn-cs"/>
        </a:defRPr>
      </a:lvl1pPr>
      <a:lvl2pPr marL="685800" indent="-228600" algn="l" defTabSz="914400" rtl="0" eaLnBrk="1" latinLnBrk="0" hangingPunct="1">
        <a:lnSpc>
          <a:spcPct val="114000"/>
        </a:lnSpc>
        <a:spcBef>
          <a:spcPts val="500"/>
        </a:spcBef>
        <a:buFont typeface="Arial" panose="020B0604020202020204" pitchFamily="34" charset="0"/>
        <a:buChar char="•"/>
        <a:defRPr sz="2400" kern="1200">
          <a:solidFill>
            <a:srgbClr val="671E45"/>
          </a:solidFill>
          <a:latin typeface="+mn-lt"/>
          <a:ea typeface="+mn-ea"/>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2400" kern="1200">
          <a:solidFill>
            <a:srgbClr val="671E45"/>
          </a:solidFill>
          <a:latin typeface="+mn-lt"/>
          <a:ea typeface="+mn-ea"/>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2400" kern="1200">
          <a:solidFill>
            <a:srgbClr val="671E45"/>
          </a:solidFill>
          <a:latin typeface="+mn-lt"/>
          <a:ea typeface="+mn-ea"/>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2400" kern="1200">
          <a:solidFill>
            <a:srgbClr val="671E4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B2822E0-2F2B-48D8-93AD-9AB47E38DE29}"/>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CC0030ED-BAFF-411E-8AC1-6184D8DEB60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D80FBFA4-3D4D-462E-A274-C7B59AB9C08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1E8A3C-2815-4E1C-8EFF-CAE26588E375}" type="datetimeFigureOut">
              <a:rPr lang="nl-NL" smtClean="0"/>
              <a:t>17-5-2021</a:t>
            </a:fld>
            <a:endParaRPr lang="nl-NL"/>
          </a:p>
        </p:txBody>
      </p:sp>
      <p:sp>
        <p:nvSpPr>
          <p:cNvPr id="5" name="Tijdelijke aanduiding voor voettekst 4">
            <a:extLst>
              <a:ext uri="{FF2B5EF4-FFF2-40B4-BE49-F238E27FC236}">
                <a16:creationId xmlns:a16="http://schemas.microsoft.com/office/drawing/2014/main" id="{B86F0874-8879-4F74-965D-155BBEE7C7B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B4938D7-5EB9-4D07-A590-976A1FC80C1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BC8239-3A13-42D7-BD7E-4E7F7F6B5A3A}" type="slidenum">
              <a:rPr lang="nl-NL" smtClean="0"/>
              <a:t>‹nr.›</a:t>
            </a:fld>
            <a:endParaRPr lang="nl-NL"/>
          </a:p>
        </p:txBody>
      </p:sp>
    </p:spTree>
    <p:extLst>
      <p:ext uri="{BB962C8B-B14F-4D97-AF65-F5344CB8AC3E}">
        <p14:creationId xmlns:p14="http://schemas.microsoft.com/office/powerpoint/2010/main" val="1192202502"/>
      </p:ext>
    </p:extLst>
  </p:cSld>
  <p:clrMap bg1="lt1" tx1="dk1" bg2="lt2" tx2="dk2" accent1="accent1" accent2="accent2" accent3="accent3" accent4="accent4" accent5="accent5" accent6="accent6" hlink="hlink" folHlink="folHlink"/>
  <p:sldLayoutIdLst>
    <p:sldLayoutId id="2147483785" r:id="rId1"/>
    <p:sldLayoutId id="2147483801" r:id="rId2"/>
    <p:sldLayoutId id="2147483813" r:id="rId3"/>
    <p:sldLayoutId id="2147483805" r:id="rId4"/>
    <p:sldLayoutId id="2147483808" r:id="rId5"/>
    <p:sldLayoutId id="2147483809" r:id="rId6"/>
    <p:sldLayoutId id="2147483825" r:id="rId7"/>
    <p:sldLayoutId id="2147483831" r:id="rId8"/>
  </p:sldLayoutIdLst>
  <p:txStyles>
    <p:titleStyle>
      <a:lvl1pPr algn="l" defTabSz="914400" rtl="0" eaLnBrk="1" latinLnBrk="0" hangingPunct="1">
        <a:lnSpc>
          <a:spcPct val="114000"/>
        </a:lnSpc>
        <a:spcBef>
          <a:spcPct val="0"/>
        </a:spcBef>
        <a:buNone/>
        <a:defRPr sz="4400" kern="1200">
          <a:solidFill>
            <a:srgbClr val="6C2249"/>
          </a:solidFill>
          <a:latin typeface="+mj-lt"/>
          <a:ea typeface="+mj-ea"/>
          <a:cs typeface="+mj-cs"/>
        </a:defRPr>
      </a:lvl1pPr>
    </p:titleStyle>
    <p:bodyStyle>
      <a:lvl1pPr marL="228600" indent="-228600" algn="l" defTabSz="914400" rtl="0" eaLnBrk="1" latinLnBrk="0" hangingPunct="1">
        <a:lnSpc>
          <a:spcPct val="114000"/>
        </a:lnSpc>
        <a:spcBef>
          <a:spcPts val="1000"/>
        </a:spcBef>
        <a:buFont typeface="Arial" panose="020B0604020202020204" pitchFamily="34" charset="0"/>
        <a:buChar char="•"/>
        <a:defRPr sz="2800" kern="1200">
          <a:solidFill>
            <a:srgbClr val="6C2249"/>
          </a:solidFill>
          <a:latin typeface="+mn-lt"/>
          <a:ea typeface="+mn-ea"/>
          <a:cs typeface="+mn-cs"/>
        </a:defRPr>
      </a:lvl1pPr>
      <a:lvl2pPr marL="685800" indent="-228600" algn="l" defTabSz="914400" rtl="0" eaLnBrk="1" latinLnBrk="0" hangingPunct="1">
        <a:lnSpc>
          <a:spcPct val="114000"/>
        </a:lnSpc>
        <a:spcBef>
          <a:spcPts val="500"/>
        </a:spcBef>
        <a:buFont typeface="Arial" panose="020B0604020202020204" pitchFamily="34" charset="0"/>
        <a:buChar char="•"/>
        <a:defRPr sz="2400" kern="1200">
          <a:solidFill>
            <a:srgbClr val="6C2249"/>
          </a:solidFill>
          <a:latin typeface="+mn-lt"/>
          <a:ea typeface="+mn-ea"/>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2000" kern="1200">
          <a:solidFill>
            <a:srgbClr val="6C2249"/>
          </a:solidFill>
          <a:latin typeface="+mn-lt"/>
          <a:ea typeface="+mn-ea"/>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rgbClr val="6C2249"/>
          </a:solidFill>
          <a:latin typeface="+mn-lt"/>
          <a:ea typeface="+mn-ea"/>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rgbClr val="6C22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1E76328-826C-4080-B08B-74211E51BDCB}"/>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nl-NL" dirty="0"/>
              <a:t>Klik om stijl te bewerken</a:t>
            </a:r>
          </a:p>
        </p:txBody>
      </p:sp>
    </p:spTree>
    <p:extLst>
      <p:ext uri="{BB962C8B-B14F-4D97-AF65-F5344CB8AC3E}">
        <p14:creationId xmlns:p14="http://schemas.microsoft.com/office/powerpoint/2010/main" val="2322569186"/>
      </p:ext>
    </p:extLst>
  </p:cSld>
  <p:clrMap bg1="lt1" tx1="dk1" bg2="lt2" tx2="dk2" accent1="accent1" accent2="accent2" accent3="accent3" accent4="accent4" accent5="accent5" accent6="accent6" hlink="hlink" folHlink="folHlink"/>
  <p:sldLayoutIdLst>
    <p:sldLayoutId id="2147483777" r:id="rId1"/>
    <p:sldLayoutId id="2147483783" r:id="rId2"/>
  </p:sldLayoutIdLst>
  <p:txStyles>
    <p:titleStyle>
      <a:lvl1pPr algn="l" defTabSz="914400" rtl="0" eaLnBrk="1" latinLnBrk="0" hangingPunct="1">
        <a:lnSpc>
          <a:spcPct val="114000"/>
        </a:lnSpc>
        <a:spcBef>
          <a:spcPct val="0"/>
        </a:spcBef>
        <a:buNone/>
        <a:defRPr sz="4400" b="1" kern="1200">
          <a:solidFill>
            <a:srgbClr val="6C224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hyperlink" Target="mailto:klaan@ggdhn.nl"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descr="Full frame van de structuren die zijn gevormd door de bellen en waterdruppels op een gladde blauwe achtergrond">
            <a:extLst>
              <a:ext uri="{FF2B5EF4-FFF2-40B4-BE49-F238E27FC236}">
                <a16:creationId xmlns:a16="http://schemas.microsoft.com/office/drawing/2014/main" id="{7C81163E-E859-4664-A8B2-04237FCAD02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256" r="13256"/>
          <a:stretch>
            <a:fillRect/>
          </a:stretch>
        </p:blipFill>
        <p:spPr/>
      </p:pic>
      <p:sp>
        <p:nvSpPr>
          <p:cNvPr id="3" name="Titel 2">
            <a:extLst>
              <a:ext uri="{FF2B5EF4-FFF2-40B4-BE49-F238E27FC236}">
                <a16:creationId xmlns:a16="http://schemas.microsoft.com/office/drawing/2014/main" id="{9720B5B4-2F33-4B24-8385-678B5563F4D9}"/>
              </a:ext>
            </a:extLst>
          </p:cNvPr>
          <p:cNvSpPr>
            <a:spLocks noGrp="1"/>
          </p:cNvSpPr>
          <p:nvPr>
            <p:ph type="title"/>
          </p:nvPr>
        </p:nvSpPr>
        <p:spPr>
          <a:xfrm>
            <a:off x="90486" y="1552637"/>
            <a:ext cx="4572000" cy="3581338"/>
          </a:xfrm>
        </p:spPr>
        <p:txBody>
          <a:bodyPr>
            <a:normAutofit fontScale="90000"/>
          </a:bodyPr>
          <a:lstStyle/>
          <a:p>
            <a:r>
              <a:rPr lang="nl-NL" dirty="0"/>
              <a:t>Samen werken </a:t>
            </a:r>
            <a:br>
              <a:rPr lang="nl-NL" dirty="0"/>
            </a:br>
            <a:r>
              <a:rPr lang="nl-NL" dirty="0"/>
              <a:t>aan veiligheid</a:t>
            </a:r>
          </a:p>
        </p:txBody>
      </p:sp>
      <p:sp>
        <p:nvSpPr>
          <p:cNvPr id="4" name="Tijdelijke aanduiding voor tekst 3">
            <a:extLst>
              <a:ext uri="{FF2B5EF4-FFF2-40B4-BE49-F238E27FC236}">
                <a16:creationId xmlns:a16="http://schemas.microsoft.com/office/drawing/2014/main" id="{3FDA0E17-2082-49F5-AD41-935BD952B647}"/>
              </a:ext>
            </a:extLst>
          </p:cNvPr>
          <p:cNvSpPr>
            <a:spLocks noGrp="1"/>
          </p:cNvSpPr>
          <p:nvPr>
            <p:ph type="body" idx="1"/>
          </p:nvPr>
        </p:nvSpPr>
        <p:spPr>
          <a:xfrm>
            <a:off x="90486" y="1733102"/>
            <a:ext cx="4519614" cy="2915098"/>
          </a:xfrm>
        </p:spPr>
        <p:txBody>
          <a:bodyPr/>
          <a:lstStyle/>
          <a:p>
            <a:endParaRPr lang="nl-NL" dirty="0"/>
          </a:p>
          <a:p>
            <a:endParaRPr lang="nl-NL" dirty="0"/>
          </a:p>
        </p:txBody>
      </p:sp>
    </p:spTree>
    <p:extLst>
      <p:ext uri="{BB962C8B-B14F-4D97-AF65-F5344CB8AC3E}">
        <p14:creationId xmlns:p14="http://schemas.microsoft.com/office/powerpoint/2010/main" val="2147167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094BAE-73F6-447C-A2BD-68A6ACA422AC}"/>
              </a:ext>
            </a:extLst>
          </p:cNvPr>
          <p:cNvSpPr>
            <a:spLocks noGrp="1"/>
          </p:cNvSpPr>
          <p:nvPr>
            <p:ph type="title"/>
          </p:nvPr>
        </p:nvSpPr>
        <p:spPr/>
        <p:txBody>
          <a:bodyPr>
            <a:normAutofit fontScale="90000"/>
          </a:bodyPr>
          <a:lstStyle/>
          <a:p>
            <a:r>
              <a:rPr lang="nl-NL" dirty="0"/>
              <a:t>Samenwerking Veilig Thuis: handelingsprotocol (5)</a:t>
            </a:r>
          </a:p>
        </p:txBody>
      </p:sp>
      <p:sp>
        <p:nvSpPr>
          <p:cNvPr id="3" name="Tijdelijke aanduiding voor inhoud 2">
            <a:extLst>
              <a:ext uri="{FF2B5EF4-FFF2-40B4-BE49-F238E27FC236}">
                <a16:creationId xmlns:a16="http://schemas.microsoft.com/office/drawing/2014/main" id="{9869EA45-FE5D-4BEB-9579-6E9FB8F13A8B}"/>
              </a:ext>
            </a:extLst>
          </p:cNvPr>
          <p:cNvSpPr>
            <a:spLocks noGrp="1"/>
          </p:cNvSpPr>
          <p:nvPr>
            <p:ph idx="1"/>
          </p:nvPr>
        </p:nvSpPr>
        <p:spPr/>
        <p:txBody>
          <a:bodyPr>
            <a:normAutofit fontScale="92500" lnSpcReduction="10000"/>
          </a:bodyPr>
          <a:lstStyle/>
          <a:p>
            <a:pPr marL="0" indent="0">
              <a:buNone/>
            </a:pPr>
            <a:r>
              <a:rPr lang="nl-NL" dirty="0"/>
              <a:t>Uitgangspunten, na een melding:</a:t>
            </a:r>
          </a:p>
          <a:p>
            <a:r>
              <a:rPr lang="nl-NL" dirty="0"/>
              <a:t>Kinderen worden gesproken (v.a. 4 jaar) of worden gezien bij jonger dan 4 jaar</a:t>
            </a:r>
          </a:p>
          <a:p>
            <a:r>
              <a:rPr lang="nl-NL" dirty="0"/>
              <a:t>Veilig Thuis is transparant over de melding en de melder, tenzij…..</a:t>
            </a:r>
          </a:p>
          <a:p>
            <a:r>
              <a:rPr lang="nl-NL" dirty="0"/>
              <a:t>Hoor en wederhoor</a:t>
            </a:r>
          </a:p>
          <a:p>
            <a:r>
              <a:rPr lang="nl-NL" dirty="0"/>
              <a:t>Feiten en interpretaties worden uit elkaar gehaald, subjectieve gegevens in de regel niet bruikbaar </a:t>
            </a:r>
          </a:p>
          <a:p>
            <a:r>
              <a:rPr lang="nl-NL" dirty="0"/>
              <a:t>Besluiten multidisciplinair</a:t>
            </a:r>
          </a:p>
          <a:p>
            <a:pPr marL="0" indent="0">
              <a:buNone/>
            </a:pPr>
            <a:endParaRPr lang="nl-NL" dirty="0"/>
          </a:p>
        </p:txBody>
      </p:sp>
    </p:spTree>
    <p:extLst>
      <p:ext uri="{BB962C8B-B14F-4D97-AF65-F5344CB8AC3E}">
        <p14:creationId xmlns:p14="http://schemas.microsoft.com/office/powerpoint/2010/main" val="187280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0432A9-9008-4AB8-8317-0167D7229036}"/>
              </a:ext>
            </a:extLst>
          </p:cNvPr>
          <p:cNvSpPr>
            <a:spLocks noGrp="1"/>
          </p:cNvSpPr>
          <p:nvPr>
            <p:ph type="title"/>
          </p:nvPr>
        </p:nvSpPr>
        <p:spPr/>
        <p:txBody>
          <a:bodyPr>
            <a:normAutofit fontScale="90000"/>
          </a:bodyPr>
          <a:lstStyle/>
          <a:p>
            <a:r>
              <a:rPr lang="nl-NL" dirty="0"/>
              <a:t>Samenwerking Veilig Thuis: handelingsprotocol (6)</a:t>
            </a:r>
          </a:p>
        </p:txBody>
      </p:sp>
      <p:sp>
        <p:nvSpPr>
          <p:cNvPr id="3" name="Tijdelijke aanduiding voor inhoud 2">
            <a:extLst>
              <a:ext uri="{FF2B5EF4-FFF2-40B4-BE49-F238E27FC236}">
                <a16:creationId xmlns:a16="http://schemas.microsoft.com/office/drawing/2014/main" id="{C3D53201-B021-4414-9817-554520BF075F}"/>
              </a:ext>
            </a:extLst>
          </p:cNvPr>
          <p:cNvSpPr>
            <a:spLocks noGrp="1"/>
          </p:cNvSpPr>
          <p:nvPr>
            <p:ph idx="1"/>
          </p:nvPr>
        </p:nvSpPr>
        <p:spPr/>
        <p:txBody>
          <a:bodyPr>
            <a:normAutofit fontScale="92500" lnSpcReduction="10000"/>
          </a:bodyPr>
          <a:lstStyle/>
          <a:p>
            <a:r>
              <a:rPr lang="nl-NL" dirty="0"/>
              <a:t>Wettelijke termijn veiligheidsbeoordeling (voorheen triage) 5 dagen. </a:t>
            </a:r>
          </a:p>
          <a:p>
            <a:r>
              <a:rPr lang="nl-NL" dirty="0"/>
              <a:t>Voorwaarden en vervolg (duur max10 weken) : bij sprake van kindermishandeling én niet noodzakelijk dit te bevestigen én er is motivatie voor hulp</a:t>
            </a:r>
          </a:p>
          <a:p>
            <a:r>
              <a:rPr lang="nl-NL" dirty="0"/>
              <a:t>Onderzoek: (binnen 10 weken afgerond): alléén wanneer er aanwijzingen zijn voor structurele of acute onveiligheid én onvoldoende motivatie én bevestiging of weerleggen is noodzakelijk.</a:t>
            </a:r>
          </a:p>
          <a:p>
            <a:r>
              <a:rPr lang="nl-NL" dirty="0"/>
              <a:t>Bij onderzoek worden informanten bevraagd. </a:t>
            </a:r>
          </a:p>
          <a:p>
            <a:endParaRPr lang="nl-NL" dirty="0"/>
          </a:p>
          <a:p>
            <a:endParaRPr lang="nl-NL" dirty="0"/>
          </a:p>
          <a:p>
            <a:endParaRPr lang="nl-NL" dirty="0"/>
          </a:p>
        </p:txBody>
      </p:sp>
    </p:spTree>
    <p:extLst>
      <p:ext uri="{BB962C8B-B14F-4D97-AF65-F5344CB8AC3E}">
        <p14:creationId xmlns:p14="http://schemas.microsoft.com/office/powerpoint/2010/main" val="3261808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5A7B8-627F-45EA-A345-97A8339DD271}"/>
              </a:ext>
            </a:extLst>
          </p:cNvPr>
          <p:cNvSpPr>
            <a:spLocks noGrp="1"/>
          </p:cNvSpPr>
          <p:nvPr>
            <p:ph type="title"/>
          </p:nvPr>
        </p:nvSpPr>
        <p:spPr/>
        <p:txBody>
          <a:bodyPr>
            <a:normAutofit fontScale="90000"/>
          </a:bodyPr>
          <a:lstStyle/>
          <a:p>
            <a:r>
              <a:rPr lang="nl-NL" dirty="0"/>
              <a:t>Samenwerking Veilig Thuis: handelingsprotocol (7)</a:t>
            </a:r>
          </a:p>
        </p:txBody>
      </p:sp>
      <p:sp>
        <p:nvSpPr>
          <p:cNvPr id="3" name="Tijdelijke aanduiding voor inhoud 2">
            <a:extLst>
              <a:ext uri="{FF2B5EF4-FFF2-40B4-BE49-F238E27FC236}">
                <a16:creationId xmlns:a16="http://schemas.microsoft.com/office/drawing/2014/main" id="{168B59B5-94F1-4333-968D-FA7BE6DF7288}"/>
              </a:ext>
            </a:extLst>
          </p:cNvPr>
          <p:cNvSpPr>
            <a:spLocks noGrp="1"/>
          </p:cNvSpPr>
          <p:nvPr>
            <p:ph idx="1"/>
          </p:nvPr>
        </p:nvSpPr>
        <p:spPr>
          <a:xfrm>
            <a:off x="628650" y="2143125"/>
            <a:ext cx="7886700" cy="4349749"/>
          </a:xfrm>
        </p:spPr>
        <p:txBody>
          <a:bodyPr>
            <a:normAutofit fontScale="92500" lnSpcReduction="10000"/>
          </a:bodyPr>
          <a:lstStyle/>
          <a:p>
            <a:pPr marL="0" indent="0">
              <a:buNone/>
            </a:pPr>
            <a:r>
              <a:rPr lang="nl-NL" dirty="0"/>
              <a:t>Veilig Thuis geeft 1 of 2 keer feedback aan de </a:t>
            </a:r>
            <a:r>
              <a:rPr lang="nl-NL" u="sng" dirty="0"/>
              <a:t>melder:</a:t>
            </a:r>
            <a:r>
              <a:rPr lang="nl-NL" dirty="0"/>
              <a:t> </a:t>
            </a:r>
          </a:p>
          <a:p>
            <a:r>
              <a:rPr lang="nl-NL" dirty="0"/>
              <a:t>Wat zij nodig hebben om hun taak te kunnen uitoefenen</a:t>
            </a:r>
          </a:p>
          <a:p>
            <a:r>
              <a:rPr lang="nl-NL" dirty="0"/>
              <a:t>Of er een vervolgtraject is ingezet, of waarom niet.</a:t>
            </a:r>
          </a:p>
          <a:p>
            <a:r>
              <a:rPr lang="nl-NL" dirty="0"/>
              <a:t>De </a:t>
            </a:r>
            <a:r>
              <a:rPr lang="nl-NL" dirty="0" err="1"/>
              <a:t>evt</a:t>
            </a:r>
            <a:r>
              <a:rPr lang="nl-NL" dirty="0"/>
              <a:t> gegevens van de overdrachtspartij</a:t>
            </a:r>
          </a:p>
          <a:p>
            <a:r>
              <a:rPr lang="nl-NL" dirty="0"/>
              <a:t>Bij een rol in het </a:t>
            </a:r>
            <a:r>
              <a:rPr lang="nl-NL" dirty="0" err="1"/>
              <a:t>natraject</a:t>
            </a:r>
            <a:r>
              <a:rPr lang="nl-NL" dirty="0"/>
              <a:t>: ook de veiligheidsvoorwaarden en afspraken over het monitoren.</a:t>
            </a:r>
          </a:p>
          <a:p>
            <a:r>
              <a:rPr lang="nl-NL" dirty="0"/>
              <a:t>2</a:t>
            </a:r>
            <a:r>
              <a:rPr lang="nl-NL" baseline="30000" dirty="0"/>
              <a:t>e</a:t>
            </a:r>
            <a:r>
              <a:rPr lang="nl-NL" dirty="0"/>
              <a:t> keer bij inzet voorwaarden en vervolg</a:t>
            </a:r>
          </a:p>
          <a:p>
            <a:pPr marL="0" indent="0">
              <a:buNone/>
            </a:pPr>
            <a:r>
              <a:rPr lang="nl-NL" dirty="0"/>
              <a:t>Dus hoor je niets als melder? Neem contact op!</a:t>
            </a:r>
          </a:p>
          <a:p>
            <a:endParaRPr lang="nl-NL" dirty="0"/>
          </a:p>
        </p:txBody>
      </p:sp>
    </p:spTree>
    <p:extLst>
      <p:ext uri="{BB962C8B-B14F-4D97-AF65-F5344CB8AC3E}">
        <p14:creationId xmlns:p14="http://schemas.microsoft.com/office/powerpoint/2010/main" val="1065883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8CA58E-FE76-4C1B-B095-C85CEAD8D738}"/>
              </a:ext>
            </a:extLst>
          </p:cNvPr>
          <p:cNvSpPr>
            <a:spLocks noGrp="1"/>
          </p:cNvSpPr>
          <p:nvPr>
            <p:ph type="title"/>
          </p:nvPr>
        </p:nvSpPr>
        <p:spPr/>
        <p:txBody>
          <a:bodyPr>
            <a:normAutofit fontScale="90000"/>
          </a:bodyPr>
          <a:lstStyle/>
          <a:p>
            <a:r>
              <a:rPr lang="nl-NL" dirty="0"/>
              <a:t>Samenwerking Veilig Thuis: procedure intern</a:t>
            </a:r>
          </a:p>
        </p:txBody>
      </p:sp>
      <p:sp>
        <p:nvSpPr>
          <p:cNvPr id="3" name="Tijdelijke aanduiding voor inhoud 2">
            <a:extLst>
              <a:ext uri="{FF2B5EF4-FFF2-40B4-BE49-F238E27FC236}">
                <a16:creationId xmlns:a16="http://schemas.microsoft.com/office/drawing/2014/main" id="{78BE3DEC-8A8F-4EB8-BD41-7F909D6F8F7E}"/>
              </a:ext>
            </a:extLst>
          </p:cNvPr>
          <p:cNvSpPr>
            <a:spLocks noGrp="1"/>
          </p:cNvSpPr>
          <p:nvPr>
            <p:ph idx="1"/>
          </p:nvPr>
        </p:nvSpPr>
        <p:spPr>
          <a:xfrm>
            <a:off x="628650" y="2114550"/>
            <a:ext cx="7886700" cy="4278314"/>
          </a:xfrm>
        </p:spPr>
        <p:txBody>
          <a:bodyPr>
            <a:normAutofit lnSpcReduction="10000"/>
          </a:bodyPr>
          <a:lstStyle/>
          <a:p>
            <a:r>
              <a:rPr lang="nl-NL" dirty="0"/>
              <a:t>Zorg intern voor een opschalingsprocedure: zoals wie betrek je intern bij vastlopen, wanneer betrek je een teamleider of beleidsmedewerker van Veilig Thuis, wie is waarvoor verantwoordelijk.</a:t>
            </a:r>
          </a:p>
          <a:p>
            <a:r>
              <a:rPr lang="nl-NL"/>
              <a:t>Zorg dat </a:t>
            </a:r>
            <a:r>
              <a:rPr lang="nl-NL" dirty="0"/>
              <a:t>duidelijk is wie intern de </a:t>
            </a:r>
            <a:r>
              <a:rPr lang="nl-NL" dirty="0" err="1"/>
              <a:t>aandachtsfunctionaris</a:t>
            </a:r>
            <a:r>
              <a:rPr lang="nl-NL" dirty="0"/>
              <a:t> ondersteunt als het boven het hoofd groeit? Emotionele ondersteuning? Coach?</a:t>
            </a:r>
          </a:p>
          <a:p>
            <a:r>
              <a:rPr lang="nl-NL" dirty="0"/>
              <a:t>Onderzoek of structureel afstemming met Veilig Thuis wenselijk en/of mogelijk is. </a:t>
            </a:r>
          </a:p>
          <a:p>
            <a:endParaRPr lang="nl-NL" dirty="0"/>
          </a:p>
          <a:p>
            <a:pPr marL="0" indent="0">
              <a:buNone/>
            </a:pPr>
            <a:endParaRPr lang="nl-NL" dirty="0"/>
          </a:p>
        </p:txBody>
      </p:sp>
    </p:spTree>
    <p:extLst>
      <p:ext uri="{BB962C8B-B14F-4D97-AF65-F5344CB8AC3E}">
        <p14:creationId xmlns:p14="http://schemas.microsoft.com/office/powerpoint/2010/main" val="788138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94611B-1F1D-4251-80AD-E68713939FFE}"/>
              </a:ext>
            </a:extLst>
          </p:cNvPr>
          <p:cNvSpPr>
            <a:spLocks noGrp="1"/>
          </p:cNvSpPr>
          <p:nvPr>
            <p:ph type="title"/>
          </p:nvPr>
        </p:nvSpPr>
        <p:spPr/>
        <p:txBody>
          <a:bodyPr>
            <a:normAutofit fontScale="90000"/>
          </a:bodyPr>
          <a:lstStyle/>
          <a:p>
            <a:r>
              <a:rPr lang="nl-NL" dirty="0"/>
              <a:t>Samenwerking Veilig Thuis: eigen attitude (1)</a:t>
            </a:r>
          </a:p>
        </p:txBody>
      </p:sp>
      <p:sp>
        <p:nvSpPr>
          <p:cNvPr id="3" name="Tijdelijke aanduiding voor inhoud 2">
            <a:extLst>
              <a:ext uri="{FF2B5EF4-FFF2-40B4-BE49-F238E27FC236}">
                <a16:creationId xmlns:a16="http://schemas.microsoft.com/office/drawing/2014/main" id="{B8698EC1-85DC-4139-B05C-15EBD8B854C9}"/>
              </a:ext>
            </a:extLst>
          </p:cNvPr>
          <p:cNvSpPr>
            <a:spLocks noGrp="1"/>
          </p:cNvSpPr>
          <p:nvPr>
            <p:ph idx="1"/>
          </p:nvPr>
        </p:nvSpPr>
        <p:spPr>
          <a:xfrm>
            <a:off x="628650" y="2038350"/>
            <a:ext cx="7886700" cy="4354513"/>
          </a:xfrm>
        </p:spPr>
        <p:txBody>
          <a:bodyPr>
            <a:normAutofit fontScale="85000" lnSpcReduction="20000"/>
          </a:bodyPr>
          <a:lstStyle/>
          <a:p>
            <a:r>
              <a:rPr lang="nl-NL" dirty="0"/>
              <a:t>Zie jezelf als een gelijkwaardig samenwerkingspartner van Veilig Thuis, want dat ben je. </a:t>
            </a:r>
          </a:p>
          <a:p>
            <a:r>
              <a:rPr lang="nl-NL" dirty="0"/>
              <a:t>Bereid alle contacten goed voor: zorg voor een goede dossiervorming als basis. </a:t>
            </a:r>
          </a:p>
          <a:p>
            <a:r>
              <a:rPr lang="nl-NL" dirty="0"/>
              <a:t>Informeer en meld zoveel mogelijk schriftelijk. (Regie bij jezelf, niets overgeslagen, je stelt je eigen prioriteit, geen interpretaties door Veilig Thuis, niet overvallen worden en of iets vergeten, controle op subjectief, objectief)</a:t>
            </a:r>
          </a:p>
          <a:p>
            <a:r>
              <a:rPr lang="nl-NL" dirty="0"/>
              <a:t>Maak een ‘boodschappenbriefje’ als je toch telefonisch contact hebt met Veilig Thuis.</a:t>
            </a:r>
          </a:p>
          <a:p>
            <a:r>
              <a:rPr lang="nl-NL" dirty="0"/>
              <a:t>Maak aantekeningen met wie je wat hebt besproken. Noteer ook niet-contacten (geen gehoor, niet teruggebeld zoals afgesproken). Kan belangrijk zijn voor het vervolg.</a:t>
            </a:r>
          </a:p>
          <a:p>
            <a:endParaRPr lang="nl-NL" dirty="0"/>
          </a:p>
          <a:p>
            <a:endParaRPr lang="nl-NL" dirty="0"/>
          </a:p>
          <a:p>
            <a:endParaRPr lang="nl-NL" dirty="0"/>
          </a:p>
          <a:p>
            <a:endParaRPr lang="nl-NL" dirty="0"/>
          </a:p>
          <a:p>
            <a:pPr marL="0" indent="0">
              <a:buNone/>
            </a:pPr>
            <a:endParaRPr lang="nl-NL" dirty="0"/>
          </a:p>
        </p:txBody>
      </p:sp>
    </p:spTree>
    <p:extLst>
      <p:ext uri="{BB962C8B-B14F-4D97-AF65-F5344CB8AC3E}">
        <p14:creationId xmlns:p14="http://schemas.microsoft.com/office/powerpoint/2010/main" val="83364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D6A218-C4EB-45CD-A4B1-C3DED65A04A8}"/>
              </a:ext>
            </a:extLst>
          </p:cNvPr>
          <p:cNvSpPr>
            <a:spLocks noGrp="1"/>
          </p:cNvSpPr>
          <p:nvPr>
            <p:ph type="title"/>
          </p:nvPr>
        </p:nvSpPr>
        <p:spPr/>
        <p:txBody>
          <a:bodyPr>
            <a:normAutofit fontScale="90000"/>
          </a:bodyPr>
          <a:lstStyle/>
          <a:p>
            <a:r>
              <a:rPr lang="nl-NL" dirty="0"/>
              <a:t>Samenwerking Veilig Thuis: eigen attitude (2)</a:t>
            </a:r>
          </a:p>
        </p:txBody>
      </p:sp>
      <p:sp>
        <p:nvSpPr>
          <p:cNvPr id="3" name="Tijdelijke aanduiding voor inhoud 2">
            <a:extLst>
              <a:ext uri="{FF2B5EF4-FFF2-40B4-BE49-F238E27FC236}">
                <a16:creationId xmlns:a16="http://schemas.microsoft.com/office/drawing/2014/main" id="{7CF6A233-42B5-4AEE-AE21-6BAC4D9C4561}"/>
              </a:ext>
            </a:extLst>
          </p:cNvPr>
          <p:cNvSpPr>
            <a:spLocks noGrp="1"/>
          </p:cNvSpPr>
          <p:nvPr>
            <p:ph idx="1"/>
          </p:nvPr>
        </p:nvSpPr>
        <p:spPr/>
        <p:txBody>
          <a:bodyPr>
            <a:normAutofit fontScale="85000" lnSpcReduction="10000"/>
          </a:bodyPr>
          <a:lstStyle/>
          <a:p>
            <a:r>
              <a:rPr lang="nl-NL" dirty="0"/>
              <a:t>Wees concreet: Veilig Thuis kan niets met subjectieve aanduidingen (veel, weinig, groot, klein), wel met feitelijkheden (6 x per dag, blauwe plek van 20 cm lang op het linker bovenbeen)</a:t>
            </a:r>
          </a:p>
          <a:p>
            <a:r>
              <a:rPr lang="nl-NL" dirty="0"/>
              <a:t>Durf te vragen/durf de discussie aan te gaan: gezamenlijk doel is de veiligheid  van het kind. Zeg het wanneer je niets kunt met een advies. Gelijk, of later, als je er over nagedacht hebt. Twijfels lokken twijfels uit. </a:t>
            </a:r>
          </a:p>
          <a:p>
            <a:r>
              <a:rPr lang="nl-NL" dirty="0"/>
              <a:t>Ga er heen als het naar jouw gevoel niet loopt: vraag om een evaluatie, toelichting. Praat niet over Veilig Thuis, maar mét….</a:t>
            </a:r>
          </a:p>
          <a:p>
            <a:endParaRPr lang="nl-NL" dirty="0"/>
          </a:p>
        </p:txBody>
      </p:sp>
    </p:spTree>
    <p:extLst>
      <p:ext uri="{BB962C8B-B14F-4D97-AF65-F5344CB8AC3E}">
        <p14:creationId xmlns:p14="http://schemas.microsoft.com/office/powerpoint/2010/main" val="3180127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893DF7-3365-4AFE-84A3-E2BAEA42D99C}"/>
              </a:ext>
            </a:extLst>
          </p:cNvPr>
          <p:cNvSpPr>
            <a:spLocks noGrp="1"/>
          </p:cNvSpPr>
          <p:nvPr>
            <p:ph type="title"/>
          </p:nvPr>
        </p:nvSpPr>
        <p:spPr/>
        <p:txBody>
          <a:bodyPr>
            <a:normAutofit fontScale="90000"/>
          </a:bodyPr>
          <a:lstStyle/>
          <a:p>
            <a:r>
              <a:rPr lang="nl-NL" dirty="0"/>
              <a:t>Privacy, transparantie: naar ouders</a:t>
            </a:r>
          </a:p>
        </p:txBody>
      </p:sp>
      <p:sp>
        <p:nvSpPr>
          <p:cNvPr id="3" name="Tijdelijke aanduiding voor inhoud 2">
            <a:extLst>
              <a:ext uri="{FF2B5EF4-FFF2-40B4-BE49-F238E27FC236}">
                <a16:creationId xmlns:a16="http://schemas.microsoft.com/office/drawing/2014/main" id="{D48821A0-4B0C-4F46-B2B7-2AD031ED4A2F}"/>
              </a:ext>
            </a:extLst>
          </p:cNvPr>
          <p:cNvSpPr>
            <a:spLocks noGrp="1"/>
          </p:cNvSpPr>
          <p:nvPr>
            <p:ph idx="1"/>
          </p:nvPr>
        </p:nvSpPr>
        <p:spPr>
          <a:xfrm>
            <a:off x="285750" y="2422526"/>
            <a:ext cx="8229600" cy="4292599"/>
          </a:xfrm>
        </p:spPr>
        <p:txBody>
          <a:bodyPr>
            <a:normAutofit fontScale="62500" lnSpcReduction="20000"/>
          </a:bodyPr>
          <a:lstStyle/>
          <a:p>
            <a:r>
              <a:rPr lang="nl-NL" dirty="0"/>
              <a:t>Zorg dat in de brochures, flyers en tijdens ouderbijeenkomsten duidelijk is wat er gebeurt bij zorgen, van licht naar zwaar.</a:t>
            </a:r>
          </a:p>
          <a:p>
            <a:r>
              <a:rPr lang="nl-NL" dirty="0"/>
              <a:t>Belangrijk is dat zorgen en een eventuele melding voor ouders niet uit de lucht komen vallen: </a:t>
            </a:r>
          </a:p>
          <a:p>
            <a:pPr lvl="1"/>
            <a:r>
              <a:rPr lang="nl-NL" dirty="0"/>
              <a:t>Benoem van af het begin gelijk wat je ziet, hoort, ruikt, voelt, ervaart</a:t>
            </a:r>
          </a:p>
          <a:p>
            <a:pPr lvl="1"/>
            <a:r>
              <a:rPr lang="nl-NL" dirty="0"/>
              <a:t>En óók wat goed gaat</a:t>
            </a:r>
          </a:p>
          <a:p>
            <a:pPr lvl="1"/>
            <a:r>
              <a:rPr lang="nl-NL" dirty="0"/>
              <a:t>Maak er aantekeningen van……</a:t>
            </a:r>
          </a:p>
          <a:p>
            <a:r>
              <a:rPr lang="nl-NL" dirty="0"/>
              <a:t>De meldcode hanteren is een wettelijke verplichting: het biedt de onderbouwing (lees: legitimatie) om te zien of je moet/mag melden. Praat erover met ouders, leg uit. </a:t>
            </a:r>
          </a:p>
          <a:p>
            <a:r>
              <a:rPr lang="nl-NL"/>
              <a:t>Toestemming voor </a:t>
            </a:r>
            <a:r>
              <a:rPr lang="nl-NL" dirty="0"/>
              <a:t>melden bij Veilig Thuis op basis </a:t>
            </a:r>
            <a:r>
              <a:rPr lang="nl-NL"/>
              <a:t>van meldcode niet </a:t>
            </a:r>
            <a:r>
              <a:rPr lang="nl-NL" dirty="0"/>
              <a:t>nodig, óók niet van Veilig Thuis, transparantie wel! </a:t>
            </a:r>
          </a:p>
          <a:p>
            <a:r>
              <a:rPr lang="nl-NL" dirty="0"/>
              <a:t>Dat er zorgen zijn is niet leuk, nog erger is het als er achter je rug om over wordt gesproken, of als je er als ouder achter komt dat er al een jaar zorgen zijn….</a:t>
            </a:r>
          </a:p>
          <a:p>
            <a:endParaRPr lang="nl-NL" dirty="0"/>
          </a:p>
          <a:p>
            <a:pPr marL="0" indent="0">
              <a:buNone/>
            </a:pPr>
            <a:endParaRPr lang="nl-NL" dirty="0"/>
          </a:p>
          <a:p>
            <a:endParaRPr lang="nl-NL" dirty="0"/>
          </a:p>
        </p:txBody>
      </p:sp>
    </p:spTree>
    <p:extLst>
      <p:ext uri="{BB962C8B-B14F-4D97-AF65-F5344CB8AC3E}">
        <p14:creationId xmlns:p14="http://schemas.microsoft.com/office/powerpoint/2010/main" val="3382825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C84446-A427-414C-9E54-142960945DAF}"/>
              </a:ext>
            </a:extLst>
          </p:cNvPr>
          <p:cNvSpPr>
            <a:spLocks noGrp="1"/>
          </p:cNvSpPr>
          <p:nvPr>
            <p:ph type="title"/>
          </p:nvPr>
        </p:nvSpPr>
        <p:spPr/>
        <p:txBody>
          <a:bodyPr>
            <a:normAutofit fontScale="90000"/>
          </a:bodyPr>
          <a:lstStyle/>
          <a:p>
            <a:r>
              <a:rPr lang="nl-NL" dirty="0"/>
              <a:t>Privacy </a:t>
            </a:r>
            <a:r>
              <a:rPr lang="nl-NL"/>
              <a:t>in contact met </a:t>
            </a:r>
            <a:r>
              <a:rPr lang="nl-NL" dirty="0"/>
              <a:t>Veilig Thuis</a:t>
            </a:r>
          </a:p>
        </p:txBody>
      </p:sp>
      <p:sp>
        <p:nvSpPr>
          <p:cNvPr id="3" name="Tijdelijke aanduiding voor inhoud 2">
            <a:extLst>
              <a:ext uri="{FF2B5EF4-FFF2-40B4-BE49-F238E27FC236}">
                <a16:creationId xmlns:a16="http://schemas.microsoft.com/office/drawing/2014/main" id="{A1953DB8-3DDB-4500-89CC-319F76AD318C}"/>
              </a:ext>
            </a:extLst>
          </p:cNvPr>
          <p:cNvSpPr>
            <a:spLocks noGrp="1"/>
          </p:cNvSpPr>
          <p:nvPr>
            <p:ph idx="1"/>
          </p:nvPr>
        </p:nvSpPr>
        <p:spPr/>
        <p:txBody>
          <a:bodyPr/>
          <a:lstStyle/>
          <a:p>
            <a:r>
              <a:rPr lang="nl-NL" dirty="0"/>
              <a:t>Veilig Thuis heeft geen toestemming nodig om informatie te delen met ketenpartners als zij kunnen beredeneren waarom dat nodig is.</a:t>
            </a:r>
          </a:p>
          <a:p>
            <a:r>
              <a:rPr lang="nl-NL" dirty="0"/>
              <a:t>‘wij’ hebben geen toestemming nodig Veilig Thuis doelgericht en proportioneel te informeren in het kader van kindermishandeling/huiselijk geweld, wél voor het delen van informatie met ketenpartners, tenzij…….</a:t>
            </a:r>
          </a:p>
          <a:p>
            <a:endParaRPr lang="nl-NL" dirty="0"/>
          </a:p>
        </p:txBody>
      </p:sp>
    </p:spTree>
    <p:extLst>
      <p:ext uri="{BB962C8B-B14F-4D97-AF65-F5344CB8AC3E}">
        <p14:creationId xmlns:p14="http://schemas.microsoft.com/office/powerpoint/2010/main" val="4184811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56214F-7B84-4EE5-866E-402FC1F53BEC}"/>
              </a:ext>
            </a:extLst>
          </p:cNvPr>
          <p:cNvSpPr>
            <a:spLocks noGrp="1"/>
          </p:cNvSpPr>
          <p:nvPr>
            <p:ph type="title"/>
          </p:nvPr>
        </p:nvSpPr>
        <p:spPr/>
        <p:txBody>
          <a:bodyPr>
            <a:normAutofit fontScale="90000"/>
          </a:bodyPr>
          <a:lstStyle/>
          <a:p>
            <a:r>
              <a:rPr lang="nl-NL" dirty="0"/>
              <a:t>Privacy en Dossiervorming (1)</a:t>
            </a:r>
          </a:p>
        </p:txBody>
      </p:sp>
      <p:sp>
        <p:nvSpPr>
          <p:cNvPr id="3" name="Tijdelijke aanduiding voor inhoud 2">
            <a:extLst>
              <a:ext uri="{FF2B5EF4-FFF2-40B4-BE49-F238E27FC236}">
                <a16:creationId xmlns:a16="http://schemas.microsoft.com/office/drawing/2014/main" id="{EBE0A1D1-54D5-4612-B39F-4CA8278530AE}"/>
              </a:ext>
            </a:extLst>
          </p:cNvPr>
          <p:cNvSpPr>
            <a:spLocks noGrp="1"/>
          </p:cNvSpPr>
          <p:nvPr>
            <p:ph idx="1"/>
          </p:nvPr>
        </p:nvSpPr>
        <p:spPr>
          <a:xfrm>
            <a:off x="628650" y="2095500"/>
            <a:ext cx="7886700" cy="4297363"/>
          </a:xfrm>
        </p:spPr>
        <p:txBody>
          <a:bodyPr>
            <a:normAutofit fontScale="70000" lnSpcReduction="20000"/>
          </a:bodyPr>
          <a:lstStyle/>
          <a:p>
            <a:pPr marL="0" indent="0">
              <a:buNone/>
            </a:pPr>
            <a:r>
              <a:rPr lang="nl-NL" dirty="0"/>
              <a:t>Dossiervorming: we schrijven op om te onthouden wat nodig is om onze taak te kunnen uitvoeren.</a:t>
            </a:r>
          </a:p>
          <a:p>
            <a:pPr marL="0" indent="0">
              <a:buNone/>
            </a:pPr>
            <a:r>
              <a:rPr lang="nl-NL" dirty="0"/>
              <a:t>Voor jezelf, je opvolgend/vervangende collega, maar uiteindelijk in het belang van de opvang van een kind.</a:t>
            </a:r>
          </a:p>
          <a:p>
            <a:pPr marL="0" indent="0">
              <a:buNone/>
            </a:pPr>
            <a:r>
              <a:rPr lang="nl-NL" dirty="0"/>
              <a:t>Eisen (AVG): je mag gegevens verwerken wanneer: </a:t>
            </a:r>
          </a:p>
          <a:p>
            <a:r>
              <a:rPr lang="nl-NL" dirty="0"/>
              <a:t>Relevant/doelgericht</a:t>
            </a:r>
          </a:p>
          <a:p>
            <a:r>
              <a:rPr lang="nl-NL" dirty="0"/>
              <a:t>Feitelijk</a:t>
            </a:r>
          </a:p>
          <a:p>
            <a:r>
              <a:rPr lang="nl-NL" dirty="0"/>
              <a:t>Op waarheid berusten</a:t>
            </a:r>
          </a:p>
          <a:p>
            <a:r>
              <a:rPr lang="nl-NL" dirty="0"/>
              <a:t>Nodig zijn om je taak te kunnen uitvoeren </a:t>
            </a:r>
          </a:p>
          <a:p>
            <a:pPr marL="0" indent="0">
              <a:buNone/>
            </a:pPr>
            <a:r>
              <a:rPr lang="nl-NL" dirty="0"/>
              <a:t>Inzage: gezaghebbende ouder mag zien wat is geschreven over zijn/haar kind en over zichzelf en over de andere ouder wat direct relatie heeft tot de zorg en niet privacygevoelig wordt geacht.</a:t>
            </a:r>
          </a:p>
          <a:p>
            <a:pPr marL="0" indent="0">
              <a:buNone/>
            </a:pPr>
            <a:endParaRPr lang="nl-NL" dirty="0"/>
          </a:p>
        </p:txBody>
      </p:sp>
    </p:spTree>
    <p:extLst>
      <p:ext uri="{BB962C8B-B14F-4D97-AF65-F5344CB8AC3E}">
        <p14:creationId xmlns:p14="http://schemas.microsoft.com/office/powerpoint/2010/main" val="693287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FA4529-064A-4E70-82A7-6BFF585E998C}"/>
              </a:ext>
            </a:extLst>
          </p:cNvPr>
          <p:cNvSpPr>
            <a:spLocks noGrp="1"/>
          </p:cNvSpPr>
          <p:nvPr>
            <p:ph type="title"/>
          </p:nvPr>
        </p:nvSpPr>
        <p:spPr/>
        <p:txBody>
          <a:bodyPr>
            <a:normAutofit fontScale="90000"/>
          </a:bodyPr>
          <a:lstStyle/>
          <a:p>
            <a:r>
              <a:rPr lang="nl-NL" dirty="0"/>
              <a:t>Privacy en dossiervorming (2)</a:t>
            </a:r>
          </a:p>
        </p:txBody>
      </p:sp>
      <p:sp>
        <p:nvSpPr>
          <p:cNvPr id="3" name="Tijdelijke aanduiding voor inhoud 2">
            <a:extLst>
              <a:ext uri="{FF2B5EF4-FFF2-40B4-BE49-F238E27FC236}">
                <a16:creationId xmlns:a16="http://schemas.microsoft.com/office/drawing/2014/main" id="{DAAC4D27-5909-4389-87A7-FFC021D0C072}"/>
              </a:ext>
            </a:extLst>
          </p:cNvPr>
          <p:cNvSpPr>
            <a:spLocks noGrp="1"/>
          </p:cNvSpPr>
          <p:nvPr>
            <p:ph idx="1"/>
          </p:nvPr>
        </p:nvSpPr>
        <p:spPr/>
        <p:txBody>
          <a:bodyPr/>
          <a:lstStyle/>
          <a:p>
            <a:r>
              <a:rPr lang="nl-NL" dirty="0"/>
              <a:t>Meldcode: alleen gericht op melden bij Veilig Thuis</a:t>
            </a:r>
          </a:p>
          <a:p>
            <a:r>
              <a:rPr lang="nl-NL" dirty="0"/>
              <a:t>Informatie delen met anderen: alleen met toestemming, tenzij……. gevaar voor jezelf, het kind, anderen. Zoek daarbij hulp!</a:t>
            </a:r>
          </a:p>
        </p:txBody>
      </p:sp>
    </p:spTree>
    <p:extLst>
      <p:ext uri="{BB962C8B-B14F-4D97-AF65-F5344CB8AC3E}">
        <p14:creationId xmlns:p14="http://schemas.microsoft.com/office/powerpoint/2010/main" val="1452299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06821A1-3301-48EA-9455-D905F0A9F4A9}"/>
              </a:ext>
            </a:extLst>
          </p:cNvPr>
          <p:cNvSpPr>
            <a:spLocks noGrp="1"/>
          </p:cNvSpPr>
          <p:nvPr>
            <p:ph sz="half" idx="12"/>
          </p:nvPr>
        </p:nvSpPr>
        <p:spPr/>
        <p:txBody>
          <a:bodyPr/>
          <a:lstStyle/>
          <a:p>
            <a:pPr marL="0" indent="0">
              <a:buNone/>
            </a:pPr>
            <a:endParaRPr lang="nl-NL" dirty="0"/>
          </a:p>
          <a:p>
            <a:pPr marL="0" indent="0">
              <a:buNone/>
            </a:pPr>
            <a:r>
              <a:rPr lang="nl-NL" dirty="0"/>
              <a:t>Introductie: </a:t>
            </a:r>
          </a:p>
          <a:p>
            <a:pPr marL="0" indent="0">
              <a:buNone/>
            </a:pPr>
            <a:r>
              <a:rPr lang="nl-NL" dirty="0"/>
              <a:t>wie ben ik? </a:t>
            </a:r>
          </a:p>
          <a:p>
            <a:pPr marL="0" indent="0">
              <a:buNone/>
            </a:pPr>
            <a:endParaRPr lang="nl-NL" dirty="0"/>
          </a:p>
        </p:txBody>
      </p:sp>
      <p:sp>
        <p:nvSpPr>
          <p:cNvPr id="3" name="Tijdelijke aanduiding voor inhoud 2">
            <a:extLst>
              <a:ext uri="{FF2B5EF4-FFF2-40B4-BE49-F238E27FC236}">
                <a16:creationId xmlns:a16="http://schemas.microsoft.com/office/drawing/2014/main" id="{29C2885A-4B9A-4519-AFAD-6BEA051336CA}"/>
              </a:ext>
            </a:extLst>
          </p:cNvPr>
          <p:cNvSpPr>
            <a:spLocks noGrp="1"/>
          </p:cNvSpPr>
          <p:nvPr>
            <p:ph sz="half" idx="13"/>
          </p:nvPr>
        </p:nvSpPr>
        <p:spPr/>
        <p:txBody>
          <a:bodyPr/>
          <a:lstStyle/>
          <a:p>
            <a:pPr marL="0" indent="0">
              <a:buNone/>
            </a:pPr>
            <a:endParaRPr lang="nl-NL" dirty="0"/>
          </a:p>
          <a:p>
            <a:pPr marL="0" indent="0">
              <a:buNone/>
            </a:pPr>
            <a:r>
              <a:rPr lang="nl-NL" dirty="0"/>
              <a:t>Omgaan met privacy:</a:t>
            </a:r>
          </a:p>
          <a:p>
            <a:pPr marL="0" indent="0">
              <a:buNone/>
            </a:pPr>
            <a:r>
              <a:rPr lang="nl-NL" dirty="0"/>
              <a:t>‘uitademen van transparantie’ </a:t>
            </a:r>
          </a:p>
        </p:txBody>
      </p:sp>
      <p:sp>
        <p:nvSpPr>
          <p:cNvPr id="4" name="Tijdelijke aanduiding voor inhoud 3">
            <a:extLst>
              <a:ext uri="{FF2B5EF4-FFF2-40B4-BE49-F238E27FC236}">
                <a16:creationId xmlns:a16="http://schemas.microsoft.com/office/drawing/2014/main" id="{92169AB8-556D-40F6-BDBB-8DF911B15332}"/>
              </a:ext>
            </a:extLst>
          </p:cNvPr>
          <p:cNvSpPr>
            <a:spLocks noGrp="1"/>
          </p:cNvSpPr>
          <p:nvPr>
            <p:ph sz="half" idx="14"/>
          </p:nvPr>
        </p:nvSpPr>
        <p:spPr/>
        <p:txBody>
          <a:bodyPr/>
          <a:lstStyle/>
          <a:p>
            <a:pPr marL="0" indent="0">
              <a:buNone/>
            </a:pPr>
            <a:endParaRPr lang="nl-NL" dirty="0"/>
          </a:p>
          <a:p>
            <a:pPr marL="0" indent="0">
              <a:buNone/>
            </a:pPr>
            <a:r>
              <a:rPr lang="nl-NL" dirty="0"/>
              <a:t>Samenwerken met Veilig Thuis: kan dat beter?</a:t>
            </a:r>
          </a:p>
        </p:txBody>
      </p:sp>
      <p:sp>
        <p:nvSpPr>
          <p:cNvPr id="5" name="Tijdelijke aanduiding voor inhoud 4">
            <a:extLst>
              <a:ext uri="{FF2B5EF4-FFF2-40B4-BE49-F238E27FC236}">
                <a16:creationId xmlns:a16="http://schemas.microsoft.com/office/drawing/2014/main" id="{50453AB5-6DA3-45D9-BB70-86AD9DA583FD}"/>
              </a:ext>
            </a:extLst>
          </p:cNvPr>
          <p:cNvSpPr>
            <a:spLocks noGrp="1"/>
          </p:cNvSpPr>
          <p:nvPr>
            <p:ph sz="half" idx="15"/>
          </p:nvPr>
        </p:nvSpPr>
        <p:spPr/>
        <p:txBody>
          <a:bodyPr/>
          <a:lstStyle/>
          <a:p>
            <a:pPr marL="0" indent="0">
              <a:buNone/>
            </a:pPr>
            <a:endParaRPr lang="nl-NL" dirty="0"/>
          </a:p>
          <a:p>
            <a:pPr marL="0" indent="0">
              <a:buNone/>
            </a:pPr>
            <a:r>
              <a:rPr lang="nl-NL" dirty="0"/>
              <a:t>(Belang van) adequate dossiervorming</a:t>
            </a:r>
          </a:p>
        </p:txBody>
      </p:sp>
    </p:spTree>
    <p:extLst>
      <p:ext uri="{BB962C8B-B14F-4D97-AF65-F5344CB8AC3E}">
        <p14:creationId xmlns:p14="http://schemas.microsoft.com/office/powerpoint/2010/main" val="3266121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D7F2675-7940-48EB-BE9E-4E2C5C82257B}"/>
              </a:ext>
            </a:extLst>
          </p:cNvPr>
          <p:cNvSpPr>
            <a:spLocks noGrp="1"/>
          </p:cNvSpPr>
          <p:nvPr>
            <p:ph sz="half" idx="12"/>
          </p:nvPr>
        </p:nvSpPr>
        <p:spPr/>
        <p:txBody>
          <a:bodyPr/>
          <a:lstStyle/>
          <a:p>
            <a:pPr marL="0" indent="0">
              <a:buNone/>
            </a:pPr>
            <a:endParaRPr lang="nl-NL" dirty="0"/>
          </a:p>
          <a:p>
            <a:pPr marL="0" indent="0">
              <a:buNone/>
            </a:pPr>
            <a:r>
              <a:rPr lang="nl-NL" dirty="0"/>
              <a:t>Vertrouw op je eigen deskundigheid</a:t>
            </a:r>
          </a:p>
        </p:txBody>
      </p:sp>
      <p:sp>
        <p:nvSpPr>
          <p:cNvPr id="3" name="Tijdelijke aanduiding voor inhoud 2">
            <a:extLst>
              <a:ext uri="{FF2B5EF4-FFF2-40B4-BE49-F238E27FC236}">
                <a16:creationId xmlns:a16="http://schemas.microsoft.com/office/drawing/2014/main" id="{3A4F1E41-43E9-434E-A0A4-B5652D689FA4}"/>
              </a:ext>
            </a:extLst>
          </p:cNvPr>
          <p:cNvSpPr>
            <a:spLocks noGrp="1"/>
          </p:cNvSpPr>
          <p:nvPr>
            <p:ph sz="half" idx="13"/>
          </p:nvPr>
        </p:nvSpPr>
        <p:spPr/>
        <p:txBody>
          <a:bodyPr/>
          <a:lstStyle/>
          <a:p>
            <a:pPr marL="0" indent="0">
              <a:buNone/>
            </a:pPr>
            <a:endParaRPr lang="nl-NL" dirty="0"/>
          </a:p>
          <a:p>
            <a:pPr marL="0" indent="0">
              <a:buNone/>
            </a:pPr>
            <a:endParaRPr lang="nl-NL" dirty="0"/>
          </a:p>
          <a:p>
            <a:pPr marL="0" indent="0">
              <a:buNone/>
            </a:pPr>
            <a:r>
              <a:rPr lang="nl-NL" dirty="0"/>
              <a:t>Zorg dat je er niet alleen voor staat</a:t>
            </a:r>
          </a:p>
          <a:p>
            <a:pPr marL="0" indent="0">
              <a:buNone/>
            </a:pPr>
            <a:endParaRPr lang="nl-NL" dirty="0"/>
          </a:p>
          <a:p>
            <a:pPr marL="0" indent="0">
              <a:buNone/>
            </a:pPr>
            <a:endParaRPr lang="nl-NL" dirty="0"/>
          </a:p>
        </p:txBody>
      </p:sp>
      <p:sp>
        <p:nvSpPr>
          <p:cNvPr id="4" name="Tijdelijke aanduiding voor inhoud 3">
            <a:extLst>
              <a:ext uri="{FF2B5EF4-FFF2-40B4-BE49-F238E27FC236}">
                <a16:creationId xmlns:a16="http://schemas.microsoft.com/office/drawing/2014/main" id="{BC7D6A08-9C68-4130-B2DB-1A264148185F}"/>
              </a:ext>
            </a:extLst>
          </p:cNvPr>
          <p:cNvSpPr>
            <a:spLocks noGrp="1"/>
          </p:cNvSpPr>
          <p:nvPr>
            <p:ph sz="half" idx="14"/>
          </p:nvPr>
        </p:nvSpPr>
        <p:spPr/>
        <p:txBody>
          <a:bodyPr/>
          <a:lstStyle/>
          <a:p>
            <a:endParaRPr lang="nl-NL" dirty="0"/>
          </a:p>
          <a:p>
            <a:pPr marL="0" indent="0">
              <a:buNone/>
            </a:pPr>
            <a:r>
              <a:rPr lang="nl-NL" dirty="0"/>
              <a:t>Blijf nieuwsgierig</a:t>
            </a:r>
          </a:p>
          <a:p>
            <a:pPr marL="0" indent="0">
              <a:buNone/>
            </a:pPr>
            <a:r>
              <a:rPr lang="nl-NL" dirty="0"/>
              <a:t>(vraag door…..)</a:t>
            </a:r>
          </a:p>
        </p:txBody>
      </p:sp>
      <p:sp>
        <p:nvSpPr>
          <p:cNvPr id="5" name="Tijdelijke aanduiding voor inhoud 4">
            <a:extLst>
              <a:ext uri="{FF2B5EF4-FFF2-40B4-BE49-F238E27FC236}">
                <a16:creationId xmlns:a16="http://schemas.microsoft.com/office/drawing/2014/main" id="{771F8BDD-C39A-48C0-AD15-BAAB0742896F}"/>
              </a:ext>
            </a:extLst>
          </p:cNvPr>
          <p:cNvSpPr>
            <a:spLocks noGrp="1"/>
          </p:cNvSpPr>
          <p:nvPr>
            <p:ph sz="half" idx="15"/>
          </p:nvPr>
        </p:nvSpPr>
        <p:spPr/>
        <p:txBody>
          <a:bodyPr/>
          <a:lstStyle/>
          <a:p>
            <a:endParaRPr lang="nl-NL" dirty="0"/>
          </a:p>
          <a:p>
            <a:pPr marL="0" indent="0">
              <a:buNone/>
            </a:pPr>
            <a:endParaRPr lang="nl-NL" dirty="0"/>
          </a:p>
          <a:p>
            <a:pPr marL="0" indent="0">
              <a:buNone/>
            </a:pPr>
            <a:r>
              <a:rPr lang="nl-NL" dirty="0"/>
              <a:t>Karin Laan</a:t>
            </a:r>
          </a:p>
          <a:p>
            <a:pPr marL="0" indent="0">
              <a:buNone/>
            </a:pPr>
            <a:r>
              <a:rPr lang="nl-NL" dirty="0">
                <a:highlight>
                  <a:srgbClr val="6D234A"/>
                </a:highlight>
                <a:hlinkClick r:id="rId2">
                  <a:extLst>
                    <a:ext uri="{A12FA001-AC4F-418D-AE19-62706E023703}">
                      <ahyp:hlinkClr xmlns:ahyp="http://schemas.microsoft.com/office/drawing/2018/hyperlinkcolor" val="tx"/>
                    </a:ext>
                  </a:extLst>
                </a:hlinkClick>
              </a:rPr>
              <a:t>klaan@ggdhn.nl</a:t>
            </a:r>
            <a:endParaRPr lang="nl-NL" dirty="0">
              <a:highlight>
                <a:srgbClr val="6D234A"/>
              </a:highlight>
            </a:endParaRPr>
          </a:p>
          <a:p>
            <a:pPr marL="0" indent="0">
              <a:buNone/>
            </a:pPr>
            <a:endParaRPr lang="nl-NL" dirty="0"/>
          </a:p>
        </p:txBody>
      </p:sp>
    </p:spTree>
    <p:extLst>
      <p:ext uri="{BB962C8B-B14F-4D97-AF65-F5344CB8AC3E}">
        <p14:creationId xmlns:p14="http://schemas.microsoft.com/office/powerpoint/2010/main" val="484546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8A5C2D-45C5-4564-9C1A-5B3FE2AFBB73}"/>
              </a:ext>
            </a:extLst>
          </p:cNvPr>
          <p:cNvSpPr>
            <a:spLocks noGrp="1"/>
          </p:cNvSpPr>
          <p:nvPr>
            <p:ph type="title"/>
          </p:nvPr>
        </p:nvSpPr>
        <p:spPr>
          <a:xfrm>
            <a:off x="628650" y="365127"/>
            <a:ext cx="7886700" cy="901698"/>
          </a:xfrm>
        </p:spPr>
        <p:txBody>
          <a:bodyPr/>
          <a:lstStyle/>
          <a:p>
            <a:r>
              <a:rPr lang="nl-NL" dirty="0"/>
              <a:t>Wie ben ik en wat doe ik?</a:t>
            </a:r>
          </a:p>
        </p:txBody>
      </p:sp>
      <p:sp>
        <p:nvSpPr>
          <p:cNvPr id="3" name="Tijdelijke aanduiding voor inhoud 2">
            <a:extLst>
              <a:ext uri="{FF2B5EF4-FFF2-40B4-BE49-F238E27FC236}">
                <a16:creationId xmlns:a16="http://schemas.microsoft.com/office/drawing/2014/main" id="{CD280B56-1113-48A2-A522-89E1AC662B88}"/>
              </a:ext>
            </a:extLst>
          </p:cNvPr>
          <p:cNvSpPr>
            <a:spLocks noGrp="1"/>
          </p:cNvSpPr>
          <p:nvPr>
            <p:ph idx="1"/>
          </p:nvPr>
        </p:nvSpPr>
        <p:spPr>
          <a:xfrm>
            <a:off x="628650" y="1638299"/>
            <a:ext cx="7886700" cy="5038725"/>
          </a:xfrm>
        </p:spPr>
        <p:txBody>
          <a:bodyPr>
            <a:normAutofit/>
          </a:bodyPr>
          <a:lstStyle/>
          <a:p>
            <a:pPr marL="0" indent="0">
              <a:buNone/>
            </a:pPr>
            <a:endParaRPr lang="nl-NL" sz="2000" dirty="0"/>
          </a:p>
          <a:p>
            <a:pPr marL="0" indent="0">
              <a:buNone/>
            </a:pPr>
            <a:r>
              <a:rPr lang="nl-NL" sz="2000" dirty="0"/>
              <a:t>Karin Laan, beleidsadviseur en aandachtsfunctionaris kindermishandeling/huiselijk geweld en privacy GGD Hollands Noorden ( Noord Kennemerland, West Friesland, Kop van NH </a:t>
            </a:r>
            <a:r>
              <a:rPr lang="nl-NL" sz="2000" dirty="0" err="1"/>
              <a:t>incl</a:t>
            </a:r>
            <a:r>
              <a:rPr lang="nl-NL" sz="2000" dirty="0"/>
              <a:t> Texel) </a:t>
            </a:r>
          </a:p>
          <a:p>
            <a:r>
              <a:rPr lang="nl-NL" sz="1800" dirty="0"/>
              <a:t>1 van de eerste aandachtsfunctionarissen JGZ in Nederland (v.a. 2003)  HBOV achtergrond.</a:t>
            </a:r>
          </a:p>
          <a:p>
            <a:r>
              <a:rPr lang="nl-NL" sz="1800" dirty="0"/>
              <a:t>Nu 36 uur per week, dubbelfunctie: beleid (hele GGD, </a:t>
            </a:r>
            <a:r>
              <a:rPr lang="nl-NL" sz="1800" dirty="0" err="1"/>
              <a:t>bijv</a:t>
            </a:r>
            <a:r>
              <a:rPr lang="nl-NL" sz="1800" dirty="0"/>
              <a:t> beleid/procedures teststraat, meldcode, </a:t>
            </a:r>
            <a:r>
              <a:rPr lang="nl-NL" sz="1800" dirty="0" err="1"/>
              <a:t>privacybeleid</a:t>
            </a:r>
            <a:r>
              <a:rPr lang="nl-NL" sz="1800" dirty="0"/>
              <a:t>) en  aandachtfunctionaris JGZ.</a:t>
            </a:r>
          </a:p>
          <a:p>
            <a:r>
              <a:rPr lang="nl-NL" sz="1800" dirty="0"/>
              <a:t>Combinatie is waardevol: vertalen beleid, Wet- en regelgeving naar uitvoering, input/signalen uitvoering voor beleid </a:t>
            </a:r>
          </a:p>
          <a:p>
            <a:r>
              <a:rPr lang="nl-NL" sz="1800" dirty="0"/>
              <a:t>Veilig Thuis is onderdeel van de GGD HN</a:t>
            </a:r>
          </a:p>
          <a:p>
            <a:endParaRPr lang="nl-NL" sz="1800" dirty="0"/>
          </a:p>
          <a:p>
            <a:endParaRPr lang="nl-NL" sz="1800" dirty="0"/>
          </a:p>
          <a:p>
            <a:endParaRPr lang="nl-NL" dirty="0"/>
          </a:p>
        </p:txBody>
      </p:sp>
    </p:spTree>
    <p:extLst>
      <p:ext uri="{BB962C8B-B14F-4D97-AF65-F5344CB8AC3E}">
        <p14:creationId xmlns:p14="http://schemas.microsoft.com/office/powerpoint/2010/main" val="3563468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8AC47F-3E37-437E-858B-522E1F2CF576}"/>
              </a:ext>
            </a:extLst>
          </p:cNvPr>
          <p:cNvSpPr>
            <a:spLocks noGrp="1"/>
          </p:cNvSpPr>
          <p:nvPr>
            <p:ph type="title"/>
          </p:nvPr>
        </p:nvSpPr>
        <p:spPr/>
        <p:txBody>
          <a:bodyPr>
            <a:noAutofit/>
          </a:bodyPr>
          <a:lstStyle/>
          <a:p>
            <a:r>
              <a:rPr lang="nl-NL" sz="2800" dirty="0"/>
              <a:t>Inbedding in de JGZ: vakgroep  zorgwekkende opvoedsituaties</a:t>
            </a:r>
          </a:p>
        </p:txBody>
      </p:sp>
      <p:sp>
        <p:nvSpPr>
          <p:cNvPr id="3" name="Tijdelijke aanduiding voor inhoud 2">
            <a:extLst>
              <a:ext uri="{FF2B5EF4-FFF2-40B4-BE49-F238E27FC236}">
                <a16:creationId xmlns:a16="http://schemas.microsoft.com/office/drawing/2014/main" id="{3DF83A68-9F0D-47EE-AF4F-B7B5C3CBF5D4}"/>
              </a:ext>
            </a:extLst>
          </p:cNvPr>
          <p:cNvSpPr>
            <a:spLocks noGrp="1"/>
          </p:cNvSpPr>
          <p:nvPr>
            <p:ph idx="1"/>
          </p:nvPr>
        </p:nvSpPr>
        <p:spPr>
          <a:xfrm>
            <a:off x="628650" y="2038350"/>
            <a:ext cx="7886700" cy="4524375"/>
          </a:xfrm>
        </p:spPr>
        <p:txBody>
          <a:bodyPr>
            <a:normAutofit lnSpcReduction="10000"/>
          </a:bodyPr>
          <a:lstStyle/>
          <a:p>
            <a:pPr marL="0" indent="0">
              <a:buNone/>
            </a:pPr>
            <a:r>
              <a:rPr lang="nl-NL" dirty="0"/>
              <a:t>Trekker van de vakgroep (18 uur voor JGZ) </a:t>
            </a:r>
          </a:p>
          <a:p>
            <a:pPr marL="0" indent="0">
              <a:buNone/>
            </a:pPr>
            <a:r>
              <a:rPr lang="nl-NL" dirty="0"/>
              <a:t>Drie collega’s (werkzaam in de uitvoering) 2 uur per week. 1 collega is daarnaast ook extern vertrouwenspersoon. Nb 320 medewerkers JGZ.</a:t>
            </a:r>
          </a:p>
          <a:p>
            <a:pPr marL="0" indent="0">
              <a:buNone/>
            </a:pPr>
            <a:r>
              <a:rPr lang="nl-NL" dirty="0"/>
              <a:t>Uitgangspunt : professional blijft verantwoordelijk, wij ondersteunen ‘alleen’. Adviseren bij (complexe) casuïstiek, het doorlopen meldcode, doen van melding, plan van aanpak, rapportage aan Veilig Thuis, omgaan met privacy </a:t>
            </a:r>
            <a:r>
              <a:rPr lang="nl-NL" dirty="0" err="1"/>
              <a:t>etc</a:t>
            </a:r>
            <a:r>
              <a:rPr lang="nl-NL" dirty="0"/>
              <a:t> </a:t>
            </a:r>
          </a:p>
          <a:p>
            <a:pPr marL="0" indent="0">
              <a:buNone/>
            </a:pPr>
            <a:r>
              <a:rPr lang="nl-NL" dirty="0"/>
              <a:t>In 2020: 190 casussen, 156 keer follow up.</a:t>
            </a:r>
          </a:p>
          <a:p>
            <a:endParaRPr lang="nl-NL" dirty="0"/>
          </a:p>
        </p:txBody>
      </p:sp>
    </p:spTree>
    <p:extLst>
      <p:ext uri="{BB962C8B-B14F-4D97-AF65-F5344CB8AC3E}">
        <p14:creationId xmlns:p14="http://schemas.microsoft.com/office/powerpoint/2010/main" val="2339718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9E512B-1C99-4AEE-9338-7BE24E56755D}"/>
              </a:ext>
            </a:extLst>
          </p:cNvPr>
          <p:cNvSpPr>
            <a:spLocks noGrp="1"/>
          </p:cNvSpPr>
          <p:nvPr>
            <p:ph type="title"/>
          </p:nvPr>
        </p:nvSpPr>
        <p:spPr/>
        <p:txBody>
          <a:bodyPr>
            <a:normAutofit/>
          </a:bodyPr>
          <a:lstStyle/>
          <a:p>
            <a:r>
              <a:rPr lang="nl-NL" sz="3200" dirty="0"/>
              <a:t>Wat doet de aandachtsfunctionaris bij de GGD</a:t>
            </a:r>
          </a:p>
        </p:txBody>
      </p:sp>
      <p:sp>
        <p:nvSpPr>
          <p:cNvPr id="3" name="Tijdelijke aanduiding voor inhoud 2">
            <a:extLst>
              <a:ext uri="{FF2B5EF4-FFF2-40B4-BE49-F238E27FC236}">
                <a16:creationId xmlns:a16="http://schemas.microsoft.com/office/drawing/2014/main" id="{37F3FCA8-9A42-4134-AB19-BF1A9187462C}"/>
              </a:ext>
            </a:extLst>
          </p:cNvPr>
          <p:cNvSpPr>
            <a:spLocks noGrp="1"/>
          </p:cNvSpPr>
          <p:nvPr>
            <p:ph idx="1"/>
          </p:nvPr>
        </p:nvSpPr>
        <p:spPr>
          <a:xfrm>
            <a:off x="628650" y="2028826"/>
            <a:ext cx="7886700" cy="4364038"/>
          </a:xfrm>
        </p:spPr>
        <p:txBody>
          <a:bodyPr>
            <a:normAutofit fontScale="77500" lnSpcReduction="20000"/>
          </a:bodyPr>
          <a:lstStyle/>
          <a:p>
            <a:r>
              <a:rPr lang="nl-NL" dirty="0"/>
              <a:t>Inwerkbijeenkomst (dagdeel) nieuwe medewerkers over kindermishandeling (en rol aandachtsfunctionaris) en interne procedures, belangrijk dat ze ons gezicht zien. </a:t>
            </a:r>
          </a:p>
          <a:p>
            <a:r>
              <a:rPr lang="nl-NL" dirty="0"/>
              <a:t>Geven van trainingen meldcode, bespreekbaar maken van zorgen, specifieke thema’s </a:t>
            </a:r>
            <a:r>
              <a:rPr lang="nl-NL" dirty="0" err="1"/>
              <a:t>etc</a:t>
            </a:r>
            <a:r>
              <a:rPr lang="nl-NL" dirty="0"/>
              <a:t> </a:t>
            </a:r>
          </a:p>
          <a:p>
            <a:r>
              <a:rPr lang="nl-NL" dirty="0"/>
              <a:t>Casuïstiek-besprekingen, begeleiding teams bij klachtenafhandeling, emotionele ondersteuning </a:t>
            </a:r>
          </a:p>
          <a:p>
            <a:r>
              <a:rPr lang="nl-NL" dirty="0"/>
              <a:t>Evaluatie van casuïstiek met Veilig Thuis en of netwerkpartners</a:t>
            </a:r>
          </a:p>
          <a:p>
            <a:r>
              <a:rPr lang="nl-NL" dirty="0"/>
              <a:t>Ondersteuning opschaling (management, jurist </a:t>
            </a:r>
            <a:r>
              <a:rPr lang="nl-NL" dirty="0" err="1"/>
              <a:t>etc</a:t>
            </a:r>
            <a:r>
              <a:rPr lang="nl-NL" dirty="0"/>
              <a:t>)</a:t>
            </a:r>
          </a:p>
          <a:p>
            <a:r>
              <a:rPr lang="nl-NL" dirty="0"/>
              <a:t>Vast contactpersoon binnen Veilig Thuis: structureel overleg.</a:t>
            </a:r>
          </a:p>
          <a:p>
            <a:r>
              <a:rPr lang="nl-NL" dirty="0"/>
              <a:t>Input geven voor en maken van (inhoudelijk) beleid </a:t>
            </a:r>
          </a:p>
          <a:p>
            <a:r>
              <a:rPr lang="nl-NL" dirty="0"/>
              <a:t>Landelijke activiteiten</a:t>
            </a:r>
          </a:p>
          <a:p>
            <a:endParaRPr lang="nl-NL" dirty="0"/>
          </a:p>
        </p:txBody>
      </p:sp>
    </p:spTree>
    <p:extLst>
      <p:ext uri="{BB962C8B-B14F-4D97-AF65-F5344CB8AC3E}">
        <p14:creationId xmlns:p14="http://schemas.microsoft.com/office/powerpoint/2010/main" val="2825009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ABAD85-E14E-4C21-849A-5A08EABB8130}"/>
              </a:ext>
            </a:extLst>
          </p:cNvPr>
          <p:cNvSpPr>
            <a:spLocks noGrp="1"/>
          </p:cNvSpPr>
          <p:nvPr>
            <p:ph type="title"/>
          </p:nvPr>
        </p:nvSpPr>
        <p:spPr/>
        <p:txBody>
          <a:bodyPr>
            <a:normAutofit fontScale="90000"/>
          </a:bodyPr>
          <a:lstStyle/>
          <a:p>
            <a:r>
              <a:rPr lang="nl-NL" dirty="0"/>
              <a:t>Samenwerking Veilig Thuis handelingsprotocol (1)</a:t>
            </a:r>
          </a:p>
        </p:txBody>
      </p:sp>
      <p:sp>
        <p:nvSpPr>
          <p:cNvPr id="3" name="Tijdelijke aanduiding voor inhoud 2">
            <a:extLst>
              <a:ext uri="{FF2B5EF4-FFF2-40B4-BE49-F238E27FC236}">
                <a16:creationId xmlns:a16="http://schemas.microsoft.com/office/drawing/2014/main" id="{53626587-7441-4148-BB2E-680005983A12}"/>
              </a:ext>
            </a:extLst>
          </p:cNvPr>
          <p:cNvSpPr>
            <a:spLocks noGrp="1"/>
          </p:cNvSpPr>
          <p:nvPr>
            <p:ph idx="1"/>
          </p:nvPr>
        </p:nvSpPr>
        <p:spPr>
          <a:xfrm>
            <a:off x="628650" y="2162176"/>
            <a:ext cx="7886700" cy="4230688"/>
          </a:xfrm>
        </p:spPr>
        <p:txBody>
          <a:bodyPr>
            <a:normAutofit fontScale="92500" lnSpcReduction="20000"/>
          </a:bodyPr>
          <a:lstStyle/>
          <a:p>
            <a:pPr marL="0" indent="0">
              <a:buNone/>
            </a:pPr>
            <a:r>
              <a:rPr lang="nl-NL" dirty="0"/>
              <a:t>Basis: Ken het handelingsprotocol Veilig Thuis (Site VNG, versie 01-01-2019) ‘uit je hoofd’. </a:t>
            </a:r>
          </a:p>
          <a:p>
            <a:pPr marL="0" indent="0">
              <a:buNone/>
            </a:pPr>
            <a:r>
              <a:rPr lang="nl-NL" dirty="0"/>
              <a:t>Ken de positie en rol van Veilig Thuis om misplaatste verwachting te voorkomen en te kunnen aansluiten en bevragen. </a:t>
            </a:r>
          </a:p>
          <a:p>
            <a:pPr marL="0" indent="0">
              <a:buNone/>
            </a:pPr>
            <a:r>
              <a:rPr lang="nl-NL" dirty="0"/>
              <a:t>Anticipeer!</a:t>
            </a:r>
          </a:p>
          <a:p>
            <a:pPr marL="0" indent="0">
              <a:buNone/>
            </a:pPr>
            <a:r>
              <a:rPr lang="nl-NL" dirty="0"/>
              <a:t>Het handelingsprotocol geeft richting aan samenwerking.</a:t>
            </a:r>
          </a:p>
          <a:p>
            <a:pPr marL="0" indent="0">
              <a:buNone/>
            </a:pPr>
            <a:r>
              <a:rPr lang="nl-NL" dirty="0"/>
              <a:t>Nb ik heb het in deze presentatie over kindermishandeling/huiselijk geweld in de thuissituatie/door opvoeders, niet door werknemers. </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222245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5FC557-9591-425E-8A13-23F9EBB70631}"/>
              </a:ext>
            </a:extLst>
          </p:cNvPr>
          <p:cNvSpPr>
            <a:spLocks noGrp="1"/>
          </p:cNvSpPr>
          <p:nvPr>
            <p:ph type="title"/>
          </p:nvPr>
        </p:nvSpPr>
        <p:spPr/>
        <p:txBody>
          <a:bodyPr>
            <a:normAutofit fontScale="90000"/>
          </a:bodyPr>
          <a:lstStyle/>
          <a:p>
            <a:r>
              <a:rPr lang="nl-NL" dirty="0"/>
              <a:t>Samenwerking Veilig Thuis: handelingsprotocol (2)</a:t>
            </a:r>
          </a:p>
        </p:txBody>
      </p:sp>
      <p:sp>
        <p:nvSpPr>
          <p:cNvPr id="3" name="Tijdelijke aanduiding voor inhoud 2">
            <a:extLst>
              <a:ext uri="{FF2B5EF4-FFF2-40B4-BE49-F238E27FC236}">
                <a16:creationId xmlns:a16="http://schemas.microsoft.com/office/drawing/2014/main" id="{FE71FCEC-5AA6-4424-A656-BBD7C498164D}"/>
              </a:ext>
            </a:extLst>
          </p:cNvPr>
          <p:cNvSpPr>
            <a:spLocks noGrp="1"/>
          </p:cNvSpPr>
          <p:nvPr>
            <p:ph idx="1"/>
          </p:nvPr>
        </p:nvSpPr>
        <p:spPr/>
        <p:txBody>
          <a:bodyPr>
            <a:normAutofit fontScale="92500" lnSpcReduction="10000"/>
          </a:bodyPr>
          <a:lstStyle/>
          <a:p>
            <a:r>
              <a:rPr lang="nl-NL" dirty="0"/>
              <a:t>‘beller’ bepaalt: adviesvraag of melding: Je hebt geen toestemming/instemming van Veilig Thuis nodig om te melden, Veilig Thuis </a:t>
            </a:r>
            <a:r>
              <a:rPr lang="nl-NL" u="sng" dirty="0"/>
              <a:t>adviseert</a:t>
            </a:r>
            <a:r>
              <a:rPr lang="nl-NL" dirty="0"/>
              <a:t>, jij (de meldcode…) bepaalt!</a:t>
            </a:r>
          </a:p>
          <a:p>
            <a:r>
              <a:rPr lang="nl-NL" dirty="0"/>
              <a:t>Houdt de regie over je eigen proces: neem denktijd, zeg dat je dat doet, bel later terug, bij adviesvraag noem geen persoonsgegevens.</a:t>
            </a:r>
          </a:p>
          <a:p>
            <a:r>
              <a:rPr lang="nl-NL" dirty="0"/>
              <a:t>Uitzondering: ambtshalve melding: wanneer bij adviesvraag blijkt dat….. én de persoonsgegevens bekend zijn bij Veilig Thuis. </a:t>
            </a:r>
          </a:p>
          <a:p>
            <a:pPr marL="0" indent="0">
              <a:buNone/>
            </a:pPr>
            <a:endParaRPr lang="nl-NL" dirty="0"/>
          </a:p>
        </p:txBody>
      </p:sp>
    </p:spTree>
    <p:extLst>
      <p:ext uri="{BB962C8B-B14F-4D97-AF65-F5344CB8AC3E}">
        <p14:creationId xmlns:p14="http://schemas.microsoft.com/office/powerpoint/2010/main" val="2142637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02901E-85AB-45E7-AA62-7494A441B404}"/>
              </a:ext>
            </a:extLst>
          </p:cNvPr>
          <p:cNvSpPr>
            <a:spLocks noGrp="1"/>
          </p:cNvSpPr>
          <p:nvPr>
            <p:ph type="title"/>
          </p:nvPr>
        </p:nvSpPr>
        <p:spPr/>
        <p:txBody>
          <a:bodyPr>
            <a:normAutofit fontScale="90000"/>
          </a:bodyPr>
          <a:lstStyle/>
          <a:p>
            <a:r>
              <a:rPr lang="nl-NL" dirty="0"/>
              <a:t>Samenwerking Veilig Thuis: handelingsprotocol (3)</a:t>
            </a:r>
          </a:p>
        </p:txBody>
      </p:sp>
      <p:sp>
        <p:nvSpPr>
          <p:cNvPr id="3" name="Tijdelijke aanduiding voor inhoud 2">
            <a:extLst>
              <a:ext uri="{FF2B5EF4-FFF2-40B4-BE49-F238E27FC236}">
                <a16:creationId xmlns:a16="http://schemas.microsoft.com/office/drawing/2014/main" id="{361C9BD6-7C38-4998-A358-079663742340}"/>
              </a:ext>
            </a:extLst>
          </p:cNvPr>
          <p:cNvSpPr>
            <a:spLocks noGrp="1"/>
          </p:cNvSpPr>
          <p:nvPr>
            <p:ph idx="1"/>
          </p:nvPr>
        </p:nvSpPr>
        <p:spPr/>
        <p:txBody>
          <a:bodyPr/>
          <a:lstStyle/>
          <a:p>
            <a:r>
              <a:rPr lang="nl-NL" dirty="0"/>
              <a:t>Advies wordt op naam van adviesvrager genoteerd, tenzij je geen toestemming geeft.</a:t>
            </a:r>
          </a:p>
          <a:p>
            <a:r>
              <a:rPr lang="nl-NL" dirty="0"/>
              <a:t>Vraag wat er precies wordt opgeschreven.</a:t>
            </a:r>
          </a:p>
          <a:p>
            <a:r>
              <a:rPr lang="nl-NL" dirty="0"/>
              <a:t>Bewaartermijn advies 2 jaar</a:t>
            </a:r>
          </a:p>
          <a:p>
            <a:r>
              <a:rPr lang="nl-NL" dirty="0"/>
              <a:t>Professional moet melden als afwegingskader dat zegt, óf als het te motiveren is.</a:t>
            </a:r>
          </a:p>
          <a:p>
            <a:r>
              <a:rPr lang="nl-NL" dirty="0"/>
              <a:t>Professional heeft geen recht op anonimiteit, tenzij…..</a:t>
            </a:r>
          </a:p>
        </p:txBody>
      </p:sp>
    </p:spTree>
    <p:extLst>
      <p:ext uri="{BB962C8B-B14F-4D97-AF65-F5344CB8AC3E}">
        <p14:creationId xmlns:p14="http://schemas.microsoft.com/office/powerpoint/2010/main" val="2447433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2EC0E3-FEEE-4754-ACE3-95C39CA539BD}"/>
              </a:ext>
            </a:extLst>
          </p:cNvPr>
          <p:cNvSpPr>
            <a:spLocks noGrp="1"/>
          </p:cNvSpPr>
          <p:nvPr>
            <p:ph type="title"/>
          </p:nvPr>
        </p:nvSpPr>
        <p:spPr/>
        <p:txBody>
          <a:bodyPr>
            <a:normAutofit fontScale="90000"/>
          </a:bodyPr>
          <a:lstStyle/>
          <a:p>
            <a:r>
              <a:rPr lang="nl-NL" dirty="0"/>
              <a:t>Samenwerking Veilig Thuis: handelingsprotocol (4)</a:t>
            </a:r>
          </a:p>
        </p:txBody>
      </p:sp>
      <p:sp>
        <p:nvSpPr>
          <p:cNvPr id="3" name="Tijdelijke aanduiding voor inhoud 2">
            <a:extLst>
              <a:ext uri="{FF2B5EF4-FFF2-40B4-BE49-F238E27FC236}">
                <a16:creationId xmlns:a16="http://schemas.microsoft.com/office/drawing/2014/main" id="{D12F60B0-AA7D-4900-BDF9-638227A4FA7E}"/>
              </a:ext>
            </a:extLst>
          </p:cNvPr>
          <p:cNvSpPr>
            <a:spLocks noGrp="1"/>
          </p:cNvSpPr>
          <p:nvPr>
            <p:ph idx="1"/>
          </p:nvPr>
        </p:nvSpPr>
        <p:spPr>
          <a:xfrm>
            <a:off x="628650" y="2422526"/>
            <a:ext cx="7886700" cy="4244974"/>
          </a:xfrm>
        </p:spPr>
        <p:txBody>
          <a:bodyPr>
            <a:normAutofit lnSpcReduction="10000"/>
          </a:bodyPr>
          <a:lstStyle/>
          <a:p>
            <a:r>
              <a:rPr lang="nl-NL" dirty="0"/>
              <a:t>Binnen 5 dagen na melding: Veiligheidsbeoordeling. V.a. 6 dagen: verantwoordelijkheid voor veiligheid bij Veilig Thuis. </a:t>
            </a:r>
          </a:p>
          <a:p>
            <a:r>
              <a:rPr lang="nl-NL" dirty="0"/>
              <a:t>Veilig Thuis heeft niet altijd contact met direct betrokkenen: dit contact en de bijbehorende verantwoordelijkheden (zoals contact met betrokken ketenpartners) worden soms direct na  de veiligheidsbeoordeling overgedragen aan een hulpverleningsinstantie/wijkteam. </a:t>
            </a:r>
          </a:p>
          <a:p>
            <a:endParaRPr lang="nl-NL" dirty="0"/>
          </a:p>
          <a:p>
            <a:endParaRPr lang="nl-NL" dirty="0"/>
          </a:p>
        </p:txBody>
      </p:sp>
    </p:spTree>
    <p:extLst>
      <p:ext uri="{BB962C8B-B14F-4D97-AF65-F5344CB8AC3E}">
        <p14:creationId xmlns:p14="http://schemas.microsoft.com/office/powerpoint/2010/main" val="2874960015"/>
      </p:ext>
    </p:extLst>
  </p:cSld>
  <p:clrMapOvr>
    <a:masterClrMapping/>
  </p:clrMapOvr>
</p:sld>
</file>

<file path=ppt/theme/theme1.xml><?xml version="1.0" encoding="utf-8"?>
<a:theme xmlns:a="http://schemas.openxmlformats.org/drawingml/2006/main" name="inhoudspagina's">
  <a:themeElements>
    <a:clrScheme name="GGD">
      <a:dk1>
        <a:sysClr val="windowText" lastClr="000000"/>
      </a:dk1>
      <a:lt1>
        <a:srgbClr val="FFFFFF"/>
      </a:lt1>
      <a:dk2>
        <a:srgbClr val="949090"/>
      </a:dk2>
      <a:lt2>
        <a:srgbClr val="E7E6E6"/>
      </a:lt2>
      <a:accent1>
        <a:srgbClr val="88A814"/>
      </a:accent1>
      <a:accent2>
        <a:srgbClr val="7B2351"/>
      </a:accent2>
      <a:accent3>
        <a:srgbClr val="BDE431"/>
      </a:accent3>
      <a:accent4>
        <a:srgbClr val="DC8AB6"/>
      </a:accent4>
      <a:accent5>
        <a:srgbClr val="F2F9D6"/>
      </a:accent5>
      <a:accent6>
        <a:srgbClr val="FFFFFF"/>
      </a:accent6>
      <a:hlink>
        <a:srgbClr val="4D1633"/>
      </a:hlink>
      <a:folHlink>
        <a:srgbClr val="4D1633"/>
      </a:folHlink>
    </a:clrScheme>
    <a:fontScheme name="Aangepast 1">
      <a:majorFont>
        <a:latin typeface="Lucida Sans"/>
        <a:ea typeface=""/>
        <a:cs typeface=""/>
      </a:majorFont>
      <a:minorFont>
        <a:latin typeface="Lucida Sans Unicode"/>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 Sjabloon gebruik" id="{A1F4E091-1684-4EC7-9E27-B397C3A8EE9F}" vid="{467C0401-4FB6-404B-A1AD-D6C99DE32376}"/>
    </a:ext>
  </a:extLst>
</a:theme>
</file>

<file path=ppt/theme/theme2.xml><?xml version="1.0" encoding="utf-8"?>
<a:theme xmlns:a="http://schemas.openxmlformats.org/drawingml/2006/main" name="Titelpagina's">
  <a:themeElements>
    <a:clrScheme name="Aangepast 38">
      <a:dk1>
        <a:sysClr val="windowText" lastClr="000000"/>
      </a:dk1>
      <a:lt1>
        <a:srgbClr val="FFFFFF"/>
      </a:lt1>
      <a:dk2>
        <a:srgbClr val="949090"/>
      </a:dk2>
      <a:lt2>
        <a:srgbClr val="E7E6E6"/>
      </a:lt2>
      <a:accent1>
        <a:srgbClr val="88A814"/>
      </a:accent1>
      <a:accent2>
        <a:srgbClr val="7B2351"/>
      </a:accent2>
      <a:accent3>
        <a:srgbClr val="BDE431"/>
      </a:accent3>
      <a:accent4>
        <a:srgbClr val="DC8AB6"/>
      </a:accent4>
      <a:accent5>
        <a:srgbClr val="F2F9D6"/>
      </a:accent5>
      <a:accent6>
        <a:srgbClr val="FFFFFF"/>
      </a:accent6>
      <a:hlink>
        <a:srgbClr val="4D1633"/>
      </a:hlink>
      <a:folHlink>
        <a:srgbClr val="4D1633"/>
      </a:folHlink>
    </a:clrScheme>
    <a:fontScheme name="Aangepast 1">
      <a:majorFont>
        <a:latin typeface="Lucida Sans"/>
        <a:ea typeface=""/>
        <a:cs typeface=""/>
      </a:majorFont>
      <a:minorFont>
        <a:latin typeface="Lucida Sans Unicod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 Sjabloon gebruik" id="{A1F4E091-1684-4EC7-9E27-B397C3A8EE9F}" vid="{4106AACB-3726-4C54-B9AE-8BDA549C0E49}"/>
    </a:ext>
  </a:extLst>
</a:theme>
</file>

<file path=ppt/theme/theme3.xml><?xml version="1.0" encoding="utf-8"?>
<a:theme xmlns:a="http://schemas.openxmlformats.org/drawingml/2006/main" name="Afsluiting pagina's">
  <a:themeElements>
    <a:clrScheme name="PowerPoint presentatie">
      <a:dk1>
        <a:sysClr val="windowText" lastClr="000000"/>
      </a:dk1>
      <a:lt1>
        <a:srgbClr val="FFFFFF"/>
      </a:lt1>
      <a:dk2>
        <a:srgbClr val="949090"/>
      </a:dk2>
      <a:lt2>
        <a:srgbClr val="E7E6E6"/>
      </a:lt2>
      <a:accent1>
        <a:srgbClr val="88A814"/>
      </a:accent1>
      <a:accent2>
        <a:srgbClr val="7B2351"/>
      </a:accent2>
      <a:accent3>
        <a:srgbClr val="BDE431"/>
      </a:accent3>
      <a:accent4>
        <a:srgbClr val="DC8AB6"/>
      </a:accent4>
      <a:accent5>
        <a:srgbClr val="F2F9D6"/>
      </a:accent5>
      <a:accent6>
        <a:srgbClr val="FFFFFF"/>
      </a:accent6>
      <a:hlink>
        <a:srgbClr val="4D1633"/>
      </a:hlink>
      <a:folHlink>
        <a:srgbClr val="4D1633"/>
      </a:folHlink>
    </a:clrScheme>
    <a:fontScheme name="Aangepast 1">
      <a:majorFont>
        <a:latin typeface="Lucida Sans"/>
        <a:ea typeface=""/>
        <a:cs typeface=""/>
      </a:majorFont>
      <a:minorFont>
        <a:latin typeface="Lucida Sans Unicod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 Sjabloon gebruik" id="{A1F4E091-1684-4EC7-9E27-B397C3A8EE9F}" vid="{F1B4A1E7-78E2-4B07-9204-327914AFF7EA}"/>
    </a:ext>
  </a:extLst>
</a:theme>
</file>

<file path=ppt/theme/theme4.xml><?xml version="1.0" encoding="utf-8"?>
<a:theme xmlns:a="http://schemas.openxmlformats.org/drawingml/2006/main" name="Kantoorthema">
  <a:themeElements>
    <a:clrScheme name="GGD PP">
      <a:dk1>
        <a:sysClr val="windowText" lastClr="000000"/>
      </a:dk1>
      <a:lt1>
        <a:srgbClr val="FFFFFF"/>
      </a:lt1>
      <a:dk2>
        <a:srgbClr val="949090"/>
      </a:dk2>
      <a:lt2>
        <a:srgbClr val="E7E6E6"/>
      </a:lt2>
      <a:accent1>
        <a:srgbClr val="88A814"/>
      </a:accent1>
      <a:accent2>
        <a:srgbClr val="7B2351"/>
      </a:accent2>
      <a:accent3>
        <a:srgbClr val="BDE431"/>
      </a:accent3>
      <a:accent4>
        <a:srgbClr val="DC8AB6"/>
      </a:accent4>
      <a:accent5>
        <a:srgbClr val="D4D2D2"/>
      </a:accent5>
      <a:accent6>
        <a:srgbClr val="FFFFFF"/>
      </a:accent6>
      <a:hlink>
        <a:srgbClr val="4D1633"/>
      </a:hlink>
      <a:folHlink>
        <a:srgbClr val="4D1633"/>
      </a:folHlink>
    </a:clrScheme>
    <a:fontScheme name="Aangepast 1">
      <a:majorFont>
        <a:latin typeface="Lucida Sans"/>
        <a:ea typeface=""/>
        <a:cs typeface=""/>
      </a:majorFont>
      <a:minorFont>
        <a:latin typeface="Lucida Sans Unicod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PowerPoint presentatie">
      <a:dk1>
        <a:sysClr val="windowText" lastClr="000000"/>
      </a:dk1>
      <a:lt1>
        <a:srgbClr val="FFFFFF"/>
      </a:lt1>
      <a:dk2>
        <a:srgbClr val="949090"/>
      </a:dk2>
      <a:lt2>
        <a:srgbClr val="E7E6E6"/>
      </a:lt2>
      <a:accent1>
        <a:srgbClr val="88A814"/>
      </a:accent1>
      <a:accent2>
        <a:srgbClr val="7B2351"/>
      </a:accent2>
      <a:accent3>
        <a:srgbClr val="BDE431"/>
      </a:accent3>
      <a:accent4>
        <a:srgbClr val="DC8AB6"/>
      </a:accent4>
      <a:accent5>
        <a:srgbClr val="F2F9D6"/>
      </a:accent5>
      <a:accent6>
        <a:srgbClr val="FFFFFF"/>
      </a:accent6>
      <a:hlink>
        <a:srgbClr val="4D1633"/>
      </a:hlink>
      <a:folHlink>
        <a:srgbClr val="4D1633"/>
      </a:folHlink>
    </a:clrScheme>
    <a:fontScheme name="Aangepast 1">
      <a:majorFont>
        <a:latin typeface="Lucida Sans"/>
        <a:ea typeface=""/>
        <a:cs typeface=""/>
      </a:majorFont>
      <a:minorFont>
        <a:latin typeface="Lucida Sans Unicod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CE4AE8800CF8F49BC172A4BB22D1F78" ma:contentTypeVersion="12" ma:contentTypeDescription="Een nieuw document maken." ma:contentTypeScope="" ma:versionID="11f49593d1a78bb9025c37479cf96e71">
  <xsd:schema xmlns:xsd="http://www.w3.org/2001/XMLSchema" xmlns:xs="http://www.w3.org/2001/XMLSchema" xmlns:p="http://schemas.microsoft.com/office/2006/metadata/properties" xmlns:ns3="45a72724-5561-4f1f-a34b-91364d8d349a" xmlns:ns4="696ee0c5-e66d-40c8-91e1-58a441f8dcc5" targetNamespace="http://schemas.microsoft.com/office/2006/metadata/properties" ma:root="true" ma:fieldsID="f783b238e2f58b421d2c59c131b421a8" ns3:_="" ns4:_="">
    <xsd:import namespace="45a72724-5561-4f1f-a34b-91364d8d349a"/>
    <xsd:import namespace="696ee0c5-e66d-40c8-91e1-58a441f8dcc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a72724-5561-4f1f-a34b-91364d8d349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6ee0c5-e66d-40c8-91e1-58a441f8dcc5" elementFormDefault="qualified">
    <xsd:import namespace="http://schemas.microsoft.com/office/2006/documentManagement/types"/>
    <xsd:import namespace="http://schemas.microsoft.com/office/infopath/2007/PartnerControls"/>
    <xsd:element name="SharedWithUsers" ma:index="12"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description="" ma:internalName="SharedWithDetails" ma:readOnly="true">
      <xsd:simpleType>
        <xsd:restriction base="dms:Note">
          <xsd:maxLength value="255"/>
        </xsd:restriction>
      </xsd:simpleType>
    </xsd:element>
    <xsd:element name="SharingHintHash" ma:index="14" nillable="true" ma:displayName="Hint-hash delen"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A69671F-5124-4753-8F8B-985F6F35BDAE}">
  <ds:schemaRefs>
    <ds:schemaRef ds:uri="http://schemas.microsoft.com/sharepoint/v3/contenttype/forms"/>
  </ds:schemaRefs>
</ds:datastoreItem>
</file>

<file path=customXml/itemProps2.xml><?xml version="1.0" encoding="utf-8"?>
<ds:datastoreItem xmlns:ds="http://schemas.openxmlformats.org/officeDocument/2006/customXml" ds:itemID="{3002AE59-A656-46B8-BCFE-F1AAB419A8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a72724-5561-4f1f-a34b-91364d8d349a"/>
    <ds:schemaRef ds:uri="696ee0c5-e66d-40c8-91e1-58a441f8dc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437F6A6-ABA7-498C-85E7-D735F69A1B81}">
  <ds:schemaRefs>
    <ds:schemaRef ds:uri="http://schemas.microsoft.com/office/2006/documentManagement/types"/>
    <ds:schemaRef ds:uri="http://schemas.microsoft.com/office/2006/metadata/properties"/>
    <ds:schemaRef ds:uri="696ee0c5-e66d-40c8-91e1-58a441f8dcc5"/>
    <ds:schemaRef ds:uri="http://purl.org/dc/terms/"/>
    <ds:schemaRef ds:uri="http://schemas.openxmlformats.org/package/2006/metadata/core-properties"/>
    <ds:schemaRef ds:uri="http://purl.org/dc/dcmitype/"/>
    <ds:schemaRef ds:uri="http://schemas.microsoft.com/office/infopath/2007/PartnerControls"/>
    <ds:schemaRef ds:uri="45a72724-5561-4f1f-a34b-91364d8d349a"/>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GGDHN_PowerPoint Sjabloon</Template>
  <TotalTime>5046</TotalTime>
  <Words>1556</Words>
  <Application>Microsoft Office PowerPoint</Application>
  <PresentationFormat>Diavoorstelling (4:3)</PresentationFormat>
  <Paragraphs>127</Paragraphs>
  <Slides>20</Slides>
  <Notes>0</Notes>
  <HiddenSlides>0</HiddenSlides>
  <MMClips>0</MMClips>
  <ScaleCrop>false</ScaleCrop>
  <HeadingPairs>
    <vt:vector size="6" baseType="variant">
      <vt:variant>
        <vt:lpstr>Gebruikte lettertypen</vt:lpstr>
      </vt:variant>
      <vt:variant>
        <vt:i4>3</vt:i4>
      </vt:variant>
      <vt:variant>
        <vt:lpstr>Thema</vt:lpstr>
      </vt:variant>
      <vt:variant>
        <vt:i4>3</vt:i4>
      </vt:variant>
      <vt:variant>
        <vt:lpstr>Diatitels</vt:lpstr>
      </vt:variant>
      <vt:variant>
        <vt:i4>20</vt:i4>
      </vt:variant>
    </vt:vector>
  </HeadingPairs>
  <TitlesOfParts>
    <vt:vector size="26" baseType="lpstr">
      <vt:lpstr>Arial</vt:lpstr>
      <vt:lpstr>Lucida Sans</vt:lpstr>
      <vt:lpstr>Lucida Sans Unicode</vt:lpstr>
      <vt:lpstr>inhoudspagina's</vt:lpstr>
      <vt:lpstr>Titelpagina's</vt:lpstr>
      <vt:lpstr>Afsluiting pagina's</vt:lpstr>
      <vt:lpstr>Samen werken  aan veiligheid</vt:lpstr>
      <vt:lpstr>PowerPoint-presentatie</vt:lpstr>
      <vt:lpstr>Wie ben ik en wat doe ik?</vt:lpstr>
      <vt:lpstr>Inbedding in de JGZ: vakgroep  zorgwekkende opvoedsituaties</vt:lpstr>
      <vt:lpstr>Wat doet de aandachtsfunctionaris bij de GGD</vt:lpstr>
      <vt:lpstr>Samenwerking Veilig Thuis handelingsprotocol (1)</vt:lpstr>
      <vt:lpstr>Samenwerking Veilig Thuis: handelingsprotocol (2)</vt:lpstr>
      <vt:lpstr>Samenwerking Veilig Thuis: handelingsprotocol (3)</vt:lpstr>
      <vt:lpstr>Samenwerking Veilig Thuis: handelingsprotocol (4)</vt:lpstr>
      <vt:lpstr>Samenwerking Veilig Thuis: handelingsprotocol (5)</vt:lpstr>
      <vt:lpstr>Samenwerking Veilig Thuis: handelingsprotocol (6)</vt:lpstr>
      <vt:lpstr>Samenwerking Veilig Thuis: handelingsprotocol (7)</vt:lpstr>
      <vt:lpstr>Samenwerking Veilig Thuis: procedure intern</vt:lpstr>
      <vt:lpstr>Samenwerking Veilig Thuis: eigen attitude (1)</vt:lpstr>
      <vt:lpstr>Samenwerking Veilig Thuis: eigen attitude (2)</vt:lpstr>
      <vt:lpstr>Privacy, transparantie: naar ouders</vt:lpstr>
      <vt:lpstr>Privacy in contact met Veilig Thuis</vt:lpstr>
      <vt:lpstr>Privacy en Dossiervorming (1)</vt:lpstr>
      <vt:lpstr>Privacy en dossiervorming (2)</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Extra hulpmiddel: handleiding</dc:title>
  <dc:creator>Karin Laan</dc:creator>
  <cp:lastModifiedBy>Karin Laan</cp:lastModifiedBy>
  <cp:revision>1</cp:revision>
  <dcterms:created xsi:type="dcterms:W3CDTF">2021-05-12T12:17:10Z</dcterms:created>
  <dcterms:modified xsi:type="dcterms:W3CDTF">2021-05-17T09:18:00Z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0x0101004CE4AE8800CF8F49BC172A4BB22D1F78</vt:lpwstr>
  </property>
</Properties>
</file>